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301" r:id="rId4"/>
  </p:sldMasterIdLst>
  <p:notesMasterIdLst>
    <p:notesMasterId r:id="rId17"/>
  </p:notesMasterIdLst>
  <p:sldIdLst>
    <p:sldId id="270" r:id="rId5"/>
    <p:sldId id="271" r:id="rId6"/>
    <p:sldId id="314" r:id="rId7"/>
    <p:sldId id="315" r:id="rId8"/>
    <p:sldId id="316" r:id="rId9"/>
    <p:sldId id="304" r:id="rId10"/>
    <p:sldId id="298" r:id="rId11"/>
    <p:sldId id="320" r:id="rId12"/>
    <p:sldId id="306" r:id="rId13"/>
    <p:sldId id="318" r:id="rId14"/>
    <p:sldId id="307" r:id="rId15"/>
    <p:sldId id="31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am Yitshaki" initials="NY" lastIdx="4" clrIdx="0">
    <p:extLst>
      <p:ext uri="{19B8F6BF-5375-455C-9EA6-DF929625EA0E}">
        <p15:presenceInfo xmlns:p15="http://schemas.microsoft.com/office/powerpoint/2012/main" userId="Noam Yitshak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סגנון בהיר 1 - הדגשה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סגנון בהיר 1 - הדגשה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DBED569-4797-4DF1-A0F4-6AAB3CD982D8}" styleName="סגנון בהיר 3 - הדגשה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165" autoAdjust="0"/>
    <p:restoredTop sz="64714" autoAdjust="0"/>
  </p:normalViewPr>
  <p:slideViewPr>
    <p:cSldViewPr snapToGrid="0">
      <p:cViewPr varScale="1">
        <p:scale>
          <a:sx n="43" d="100"/>
          <a:sy n="43" d="100"/>
        </p:scale>
        <p:origin x="2104" y="40"/>
      </p:cViewPr>
      <p:guideLst/>
    </p:cSldViewPr>
  </p:slideViewPr>
  <p:notesTextViewPr>
    <p:cViewPr>
      <p:scale>
        <a:sx n="150" d="100"/>
        <a:sy n="150" d="100"/>
      </p:scale>
      <p:origin x="0" y="-35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C2CCB-4D19-4503-947F-866F38E7F2BA}"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he-IL"/>
        </a:p>
      </dgm:t>
    </dgm:pt>
    <dgm:pt modelId="{7BA82636-1A41-4666-8CFD-1BBCCF5475F1}">
      <dgm:prSet phldrT="[טקסט]" custT="1"/>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200" b="1" dirty="0">
              <a:solidFill>
                <a:schemeClr val="bg1"/>
              </a:solidFill>
              <a:latin typeface="Hadassah Friedlaender" panose="02020603050405020304" pitchFamily="18" charset="-79"/>
              <a:cs typeface="Hadassah Friedlaender" panose="02020603050405020304" pitchFamily="18" charset="-79"/>
            </a:rPr>
            <a:t>עניין והנאה</a:t>
          </a:r>
        </a:p>
      </dgm:t>
    </dgm:pt>
    <dgm:pt modelId="{CD3018F4-083A-426B-8FE1-4947656D3A1B}" type="parTrans" cxnId="{FF0803F0-062A-4378-9BD4-04041C03B19B}">
      <dgm:prSet/>
      <dgm:spPr/>
      <dgm:t>
        <a:bodyPr/>
        <a:lstStyle/>
        <a:p>
          <a:pPr rtl="1"/>
          <a:endParaRPr lang="he-IL"/>
        </a:p>
      </dgm:t>
    </dgm:pt>
    <dgm:pt modelId="{FDEC4D61-7676-43D1-AC39-FD61D607A23D}" type="sibTrans" cxnId="{FF0803F0-062A-4378-9BD4-04041C03B19B}">
      <dgm:prSet/>
      <dgm:spPr/>
      <dgm:t>
        <a:bodyPr/>
        <a:lstStyle/>
        <a:p>
          <a:pPr rtl="1"/>
          <a:endParaRPr lang="he-IL"/>
        </a:p>
      </dgm:t>
    </dgm:pt>
    <dgm:pt modelId="{1C8AA1D2-3EC9-4169-9FCE-55DB383779D9}" type="pres">
      <dgm:prSet presAssocID="{3B8C2CCB-4D19-4503-947F-866F38E7F2BA}" presName="linear" presStyleCnt="0">
        <dgm:presLayoutVars>
          <dgm:dir val="rev"/>
          <dgm:animLvl val="lvl"/>
          <dgm:resizeHandles val="exact"/>
        </dgm:presLayoutVars>
      </dgm:prSet>
      <dgm:spPr/>
    </dgm:pt>
    <dgm:pt modelId="{0A8D935C-87E4-4A55-9888-607F1E0B2A9D}" type="pres">
      <dgm:prSet presAssocID="{7BA82636-1A41-4666-8CFD-1BBCCF5475F1}" presName="parentLin" presStyleCnt="0"/>
      <dgm:spPr/>
    </dgm:pt>
    <dgm:pt modelId="{474FC71D-4EC4-4073-8909-833D1A8AD7C1}" type="pres">
      <dgm:prSet presAssocID="{7BA82636-1A41-4666-8CFD-1BBCCF5475F1}" presName="parentLeftMargin" presStyleLbl="node1" presStyleIdx="0" presStyleCnt="1"/>
      <dgm:spPr/>
    </dgm:pt>
    <dgm:pt modelId="{29829861-78D9-4C7E-AD7E-7DCD44981126}" type="pres">
      <dgm:prSet presAssocID="{7BA82636-1A41-4666-8CFD-1BBCCF5475F1}" presName="parentText" presStyleLbl="node1" presStyleIdx="0" presStyleCnt="1" custScaleY="109670">
        <dgm:presLayoutVars>
          <dgm:chMax val="0"/>
          <dgm:bulletEnabled val="1"/>
        </dgm:presLayoutVars>
      </dgm:prSet>
      <dgm:spPr/>
    </dgm:pt>
    <dgm:pt modelId="{3C68C29B-9AA1-4C23-B2F0-2D0EE0A4F7BE}" type="pres">
      <dgm:prSet presAssocID="{7BA82636-1A41-4666-8CFD-1BBCCF5475F1}" presName="negativeSpace" presStyleCnt="0"/>
      <dgm:spPr/>
    </dgm:pt>
    <dgm:pt modelId="{FAEC7DD6-CF95-49CB-BA06-8367FE473A00}" type="pres">
      <dgm:prSet presAssocID="{7BA82636-1A41-4666-8CFD-1BBCCF5475F1}" presName="childText" presStyleLbl="conFgAcc1" presStyleIdx="0" presStyleCnt="1">
        <dgm:presLayoutVars>
          <dgm:bulletEnabled val="1"/>
        </dgm:presLayoutVars>
      </dgm:prSet>
      <dgm:spPr/>
    </dgm:pt>
  </dgm:ptLst>
  <dgm:cxnLst>
    <dgm:cxn modelId="{A296440C-44B9-4B43-81F5-6D7D23A330D9}" type="presOf" srcId="{7BA82636-1A41-4666-8CFD-1BBCCF5475F1}" destId="{474FC71D-4EC4-4073-8909-833D1A8AD7C1}" srcOrd="0" destOrd="0" presId="urn:microsoft.com/office/officeart/2005/8/layout/list1"/>
    <dgm:cxn modelId="{1293B88F-E180-4D0D-B3DF-AF59DDD20E6D}" type="presOf" srcId="{3B8C2CCB-4D19-4503-947F-866F38E7F2BA}" destId="{1C8AA1D2-3EC9-4169-9FCE-55DB383779D9}" srcOrd="0" destOrd="0" presId="urn:microsoft.com/office/officeart/2005/8/layout/list1"/>
    <dgm:cxn modelId="{0F9C2DA5-A2D1-4509-9621-4BCF1C0BA514}" type="presOf" srcId="{7BA82636-1A41-4666-8CFD-1BBCCF5475F1}" destId="{29829861-78D9-4C7E-AD7E-7DCD44981126}" srcOrd="1" destOrd="0" presId="urn:microsoft.com/office/officeart/2005/8/layout/list1"/>
    <dgm:cxn modelId="{FF0803F0-062A-4378-9BD4-04041C03B19B}" srcId="{3B8C2CCB-4D19-4503-947F-866F38E7F2BA}" destId="{7BA82636-1A41-4666-8CFD-1BBCCF5475F1}" srcOrd="0" destOrd="0" parTransId="{CD3018F4-083A-426B-8FE1-4947656D3A1B}" sibTransId="{FDEC4D61-7676-43D1-AC39-FD61D607A23D}"/>
    <dgm:cxn modelId="{3BC5F9BB-7C55-4556-A443-A87DAA9D30F5}" type="presParOf" srcId="{1C8AA1D2-3EC9-4169-9FCE-55DB383779D9}" destId="{0A8D935C-87E4-4A55-9888-607F1E0B2A9D}" srcOrd="0" destOrd="0" presId="urn:microsoft.com/office/officeart/2005/8/layout/list1"/>
    <dgm:cxn modelId="{C9DFA604-9053-417F-B8AB-47B6EF5A4C71}" type="presParOf" srcId="{0A8D935C-87E4-4A55-9888-607F1E0B2A9D}" destId="{474FC71D-4EC4-4073-8909-833D1A8AD7C1}" srcOrd="0" destOrd="0" presId="urn:microsoft.com/office/officeart/2005/8/layout/list1"/>
    <dgm:cxn modelId="{52F04028-4D27-4AE0-98DB-B1F73E16F618}" type="presParOf" srcId="{0A8D935C-87E4-4A55-9888-607F1E0B2A9D}" destId="{29829861-78D9-4C7E-AD7E-7DCD44981126}" srcOrd="1" destOrd="0" presId="urn:microsoft.com/office/officeart/2005/8/layout/list1"/>
    <dgm:cxn modelId="{6B84A0A0-3CD5-4461-AE62-8B7DC7A02698}" type="presParOf" srcId="{1C8AA1D2-3EC9-4169-9FCE-55DB383779D9}" destId="{3C68C29B-9AA1-4C23-B2F0-2D0EE0A4F7BE}" srcOrd="1" destOrd="0" presId="urn:microsoft.com/office/officeart/2005/8/layout/list1"/>
    <dgm:cxn modelId="{F6D01ADD-AC1D-417B-A0B3-C7397684C126}" type="presParOf" srcId="{1C8AA1D2-3EC9-4169-9FCE-55DB383779D9}" destId="{FAEC7DD6-CF95-49CB-BA06-8367FE473A0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8C2CCB-4D19-4503-947F-866F38E7F2BA}"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he-IL"/>
        </a:p>
      </dgm:t>
    </dgm:pt>
    <dgm:pt modelId="{7BA82636-1A41-4666-8CFD-1BBCCF5475F1}">
      <dgm:prSet phldrT="[טקסט]" custT="1"/>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800" b="1" dirty="0">
              <a:latin typeface="Hadassah Friedlaender" panose="02020603050405020304" pitchFamily="18" charset="-79"/>
              <a:cs typeface="Hadassah Friedlaender" panose="02020603050405020304" pitchFamily="18" charset="-79"/>
            </a:rPr>
            <a:t>הכרה בערך הפעולה</a:t>
          </a:r>
          <a:endParaRPr lang="he-IL" sz="2800" b="1" dirty="0">
            <a:solidFill>
              <a:schemeClr val="bg1"/>
            </a:solidFill>
            <a:latin typeface="Hadassah Friedlaender" panose="02020603050405020304" pitchFamily="18" charset="-79"/>
            <a:cs typeface="Hadassah Friedlaender" panose="02020603050405020304" pitchFamily="18" charset="-79"/>
          </a:endParaRPr>
        </a:p>
      </dgm:t>
    </dgm:pt>
    <dgm:pt modelId="{CD3018F4-083A-426B-8FE1-4947656D3A1B}" type="parTrans" cxnId="{FF0803F0-062A-4378-9BD4-04041C03B19B}">
      <dgm:prSet/>
      <dgm:spPr/>
      <dgm:t>
        <a:bodyPr/>
        <a:lstStyle/>
        <a:p>
          <a:pPr rtl="1"/>
          <a:endParaRPr lang="he-IL"/>
        </a:p>
      </dgm:t>
    </dgm:pt>
    <dgm:pt modelId="{FDEC4D61-7676-43D1-AC39-FD61D607A23D}" type="sibTrans" cxnId="{FF0803F0-062A-4378-9BD4-04041C03B19B}">
      <dgm:prSet/>
      <dgm:spPr/>
      <dgm:t>
        <a:bodyPr/>
        <a:lstStyle/>
        <a:p>
          <a:pPr rtl="1"/>
          <a:endParaRPr lang="he-IL"/>
        </a:p>
      </dgm:t>
    </dgm:pt>
    <dgm:pt modelId="{1C8AA1D2-3EC9-4169-9FCE-55DB383779D9}" type="pres">
      <dgm:prSet presAssocID="{3B8C2CCB-4D19-4503-947F-866F38E7F2BA}" presName="linear" presStyleCnt="0">
        <dgm:presLayoutVars>
          <dgm:dir val="rev"/>
          <dgm:animLvl val="lvl"/>
          <dgm:resizeHandles val="exact"/>
        </dgm:presLayoutVars>
      </dgm:prSet>
      <dgm:spPr/>
    </dgm:pt>
    <dgm:pt modelId="{0A8D935C-87E4-4A55-9888-607F1E0B2A9D}" type="pres">
      <dgm:prSet presAssocID="{7BA82636-1A41-4666-8CFD-1BBCCF5475F1}" presName="parentLin" presStyleCnt="0"/>
      <dgm:spPr/>
    </dgm:pt>
    <dgm:pt modelId="{474FC71D-4EC4-4073-8909-833D1A8AD7C1}" type="pres">
      <dgm:prSet presAssocID="{7BA82636-1A41-4666-8CFD-1BBCCF5475F1}" presName="parentLeftMargin" presStyleLbl="node1" presStyleIdx="0" presStyleCnt="1"/>
      <dgm:spPr/>
    </dgm:pt>
    <dgm:pt modelId="{29829861-78D9-4C7E-AD7E-7DCD44981126}" type="pres">
      <dgm:prSet presAssocID="{7BA82636-1A41-4666-8CFD-1BBCCF5475F1}" presName="parentText" presStyleLbl="node1" presStyleIdx="0" presStyleCnt="1" custScaleY="140727">
        <dgm:presLayoutVars>
          <dgm:chMax val="0"/>
          <dgm:bulletEnabled val="1"/>
        </dgm:presLayoutVars>
      </dgm:prSet>
      <dgm:spPr/>
    </dgm:pt>
    <dgm:pt modelId="{3C68C29B-9AA1-4C23-B2F0-2D0EE0A4F7BE}" type="pres">
      <dgm:prSet presAssocID="{7BA82636-1A41-4666-8CFD-1BBCCF5475F1}" presName="negativeSpace" presStyleCnt="0"/>
      <dgm:spPr/>
    </dgm:pt>
    <dgm:pt modelId="{FAEC7DD6-CF95-49CB-BA06-8367FE473A00}" type="pres">
      <dgm:prSet presAssocID="{7BA82636-1A41-4666-8CFD-1BBCCF5475F1}" presName="childText" presStyleLbl="conFgAcc1" presStyleIdx="0" presStyleCnt="1" custLinFactY="8283" custLinFactNeighborY="100000">
        <dgm:presLayoutVars>
          <dgm:bulletEnabled val="1"/>
        </dgm:presLayoutVars>
      </dgm:prSet>
      <dgm:spPr/>
    </dgm:pt>
  </dgm:ptLst>
  <dgm:cxnLst>
    <dgm:cxn modelId="{A296440C-44B9-4B43-81F5-6D7D23A330D9}" type="presOf" srcId="{7BA82636-1A41-4666-8CFD-1BBCCF5475F1}" destId="{474FC71D-4EC4-4073-8909-833D1A8AD7C1}" srcOrd="0" destOrd="0" presId="urn:microsoft.com/office/officeart/2005/8/layout/list1"/>
    <dgm:cxn modelId="{1293B88F-E180-4D0D-B3DF-AF59DDD20E6D}" type="presOf" srcId="{3B8C2CCB-4D19-4503-947F-866F38E7F2BA}" destId="{1C8AA1D2-3EC9-4169-9FCE-55DB383779D9}" srcOrd="0" destOrd="0" presId="urn:microsoft.com/office/officeart/2005/8/layout/list1"/>
    <dgm:cxn modelId="{0F9C2DA5-A2D1-4509-9621-4BCF1C0BA514}" type="presOf" srcId="{7BA82636-1A41-4666-8CFD-1BBCCF5475F1}" destId="{29829861-78D9-4C7E-AD7E-7DCD44981126}" srcOrd="1" destOrd="0" presId="urn:microsoft.com/office/officeart/2005/8/layout/list1"/>
    <dgm:cxn modelId="{FF0803F0-062A-4378-9BD4-04041C03B19B}" srcId="{3B8C2CCB-4D19-4503-947F-866F38E7F2BA}" destId="{7BA82636-1A41-4666-8CFD-1BBCCF5475F1}" srcOrd="0" destOrd="0" parTransId="{CD3018F4-083A-426B-8FE1-4947656D3A1B}" sibTransId="{FDEC4D61-7676-43D1-AC39-FD61D607A23D}"/>
    <dgm:cxn modelId="{3BC5F9BB-7C55-4556-A443-A87DAA9D30F5}" type="presParOf" srcId="{1C8AA1D2-3EC9-4169-9FCE-55DB383779D9}" destId="{0A8D935C-87E4-4A55-9888-607F1E0B2A9D}" srcOrd="0" destOrd="0" presId="urn:microsoft.com/office/officeart/2005/8/layout/list1"/>
    <dgm:cxn modelId="{C9DFA604-9053-417F-B8AB-47B6EF5A4C71}" type="presParOf" srcId="{0A8D935C-87E4-4A55-9888-607F1E0B2A9D}" destId="{474FC71D-4EC4-4073-8909-833D1A8AD7C1}" srcOrd="0" destOrd="0" presId="urn:microsoft.com/office/officeart/2005/8/layout/list1"/>
    <dgm:cxn modelId="{52F04028-4D27-4AE0-98DB-B1F73E16F618}" type="presParOf" srcId="{0A8D935C-87E4-4A55-9888-607F1E0B2A9D}" destId="{29829861-78D9-4C7E-AD7E-7DCD44981126}" srcOrd="1" destOrd="0" presId="urn:microsoft.com/office/officeart/2005/8/layout/list1"/>
    <dgm:cxn modelId="{6B84A0A0-3CD5-4461-AE62-8B7DC7A02698}" type="presParOf" srcId="{1C8AA1D2-3EC9-4169-9FCE-55DB383779D9}" destId="{3C68C29B-9AA1-4C23-B2F0-2D0EE0A4F7BE}" srcOrd="1" destOrd="0" presId="urn:microsoft.com/office/officeart/2005/8/layout/list1"/>
    <dgm:cxn modelId="{F6D01ADD-AC1D-417B-A0B3-C7397684C126}" type="presParOf" srcId="{1C8AA1D2-3EC9-4169-9FCE-55DB383779D9}" destId="{FAEC7DD6-CF95-49CB-BA06-8367FE473A0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8C2CCB-4D19-4503-947F-866F38E7F2BA}" type="doc">
      <dgm:prSet loTypeId="urn:microsoft.com/office/officeart/2005/8/layout/list1" loCatId="list" qsTypeId="urn:microsoft.com/office/officeart/2005/8/quickstyle/simple1" qsCatId="simple" csTypeId="urn:microsoft.com/office/officeart/2005/8/colors/accent5_5" csCatId="accent5" phldr="1"/>
      <dgm:spPr/>
      <dgm:t>
        <a:bodyPr/>
        <a:lstStyle/>
        <a:p>
          <a:pPr rtl="1"/>
          <a:endParaRPr lang="he-IL"/>
        </a:p>
      </dgm:t>
    </dgm:pt>
    <dgm:pt modelId="{7BA82636-1A41-4666-8CFD-1BBCCF5475F1}">
      <dgm:prSet phldrT="[טקסט]" custT="1"/>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200" b="1" dirty="0">
              <a:latin typeface="Hadassah Friedlaender" panose="02020603050405020304" pitchFamily="18" charset="-79"/>
              <a:cs typeface="Hadassah Friedlaender" panose="02020603050405020304" pitchFamily="18" charset="-79"/>
            </a:rPr>
            <a:t>כפייה חיצונית </a:t>
          </a:r>
        </a:p>
      </dgm:t>
    </dgm:pt>
    <dgm:pt modelId="{CD3018F4-083A-426B-8FE1-4947656D3A1B}" type="parTrans" cxnId="{FF0803F0-062A-4378-9BD4-04041C03B19B}">
      <dgm:prSet/>
      <dgm:spPr/>
      <dgm:t>
        <a:bodyPr/>
        <a:lstStyle/>
        <a:p>
          <a:pPr rtl="1"/>
          <a:endParaRPr lang="he-IL"/>
        </a:p>
      </dgm:t>
    </dgm:pt>
    <dgm:pt modelId="{FDEC4D61-7676-43D1-AC39-FD61D607A23D}" type="sibTrans" cxnId="{FF0803F0-062A-4378-9BD4-04041C03B19B}">
      <dgm:prSet/>
      <dgm:spPr/>
      <dgm:t>
        <a:bodyPr/>
        <a:lstStyle/>
        <a:p>
          <a:pPr rtl="1"/>
          <a:endParaRPr lang="he-IL"/>
        </a:p>
      </dgm:t>
    </dgm:pt>
    <dgm:pt modelId="{1C8AA1D2-3EC9-4169-9FCE-55DB383779D9}" type="pres">
      <dgm:prSet presAssocID="{3B8C2CCB-4D19-4503-947F-866F38E7F2BA}" presName="linear" presStyleCnt="0">
        <dgm:presLayoutVars>
          <dgm:dir val="rev"/>
          <dgm:animLvl val="lvl"/>
          <dgm:resizeHandles val="exact"/>
        </dgm:presLayoutVars>
      </dgm:prSet>
      <dgm:spPr/>
    </dgm:pt>
    <dgm:pt modelId="{0A8D935C-87E4-4A55-9888-607F1E0B2A9D}" type="pres">
      <dgm:prSet presAssocID="{7BA82636-1A41-4666-8CFD-1BBCCF5475F1}" presName="parentLin" presStyleCnt="0"/>
      <dgm:spPr/>
    </dgm:pt>
    <dgm:pt modelId="{474FC71D-4EC4-4073-8909-833D1A8AD7C1}" type="pres">
      <dgm:prSet presAssocID="{7BA82636-1A41-4666-8CFD-1BBCCF5475F1}" presName="parentLeftMargin" presStyleLbl="node1" presStyleIdx="0" presStyleCnt="1"/>
      <dgm:spPr/>
    </dgm:pt>
    <dgm:pt modelId="{29829861-78D9-4C7E-AD7E-7DCD44981126}" type="pres">
      <dgm:prSet presAssocID="{7BA82636-1A41-4666-8CFD-1BBCCF5475F1}" presName="parentText" presStyleLbl="node1" presStyleIdx="0" presStyleCnt="1" custScaleY="109670">
        <dgm:presLayoutVars>
          <dgm:chMax val="0"/>
          <dgm:bulletEnabled val="1"/>
        </dgm:presLayoutVars>
      </dgm:prSet>
      <dgm:spPr/>
    </dgm:pt>
    <dgm:pt modelId="{3C68C29B-9AA1-4C23-B2F0-2D0EE0A4F7BE}" type="pres">
      <dgm:prSet presAssocID="{7BA82636-1A41-4666-8CFD-1BBCCF5475F1}" presName="negativeSpace" presStyleCnt="0"/>
      <dgm:spPr/>
    </dgm:pt>
    <dgm:pt modelId="{FAEC7DD6-CF95-49CB-BA06-8367FE473A00}" type="pres">
      <dgm:prSet presAssocID="{7BA82636-1A41-4666-8CFD-1BBCCF5475F1}" presName="childText" presStyleLbl="conFgAcc1" presStyleIdx="0" presStyleCnt="1">
        <dgm:presLayoutVars>
          <dgm:bulletEnabled val="1"/>
        </dgm:presLayoutVars>
      </dgm:prSet>
      <dgm:spPr/>
    </dgm:pt>
  </dgm:ptLst>
  <dgm:cxnLst>
    <dgm:cxn modelId="{A296440C-44B9-4B43-81F5-6D7D23A330D9}" type="presOf" srcId="{7BA82636-1A41-4666-8CFD-1BBCCF5475F1}" destId="{474FC71D-4EC4-4073-8909-833D1A8AD7C1}" srcOrd="0" destOrd="0" presId="urn:microsoft.com/office/officeart/2005/8/layout/list1"/>
    <dgm:cxn modelId="{1293B88F-E180-4D0D-B3DF-AF59DDD20E6D}" type="presOf" srcId="{3B8C2CCB-4D19-4503-947F-866F38E7F2BA}" destId="{1C8AA1D2-3EC9-4169-9FCE-55DB383779D9}" srcOrd="0" destOrd="0" presId="urn:microsoft.com/office/officeart/2005/8/layout/list1"/>
    <dgm:cxn modelId="{0F9C2DA5-A2D1-4509-9621-4BCF1C0BA514}" type="presOf" srcId="{7BA82636-1A41-4666-8CFD-1BBCCF5475F1}" destId="{29829861-78D9-4C7E-AD7E-7DCD44981126}" srcOrd="1" destOrd="0" presId="urn:microsoft.com/office/officeart/2005/8/layout/list1"/>
    <dgm:cxn modelId="{FF0803F0-062A-4378-9BD4-04041C03B19B}" srcId="{3B8C2CCB-4D19-4503-947F-866F38E7F2BA}" destId="{7BA82636-1A41-4666-8CFD-1BBCCF5475F1}" srcOrd="0" destOrd="0" parTransId="{CD3018F4-083A-426B-8FE1-4947656D3A1B}" sibTransId="{FDEC4D61-7676-43D1-AC39-FD61D607A23D}"/>
    <dgm:cxn modelId="{3BC5F9BB-7C55-4556-A443-A87DAA9D30F5}" type="presParOf" srcId="{1C8AA1D2-3EC9-4169-9FCE-55DB383779D9}" destId="{0A8D935C-87E4-4A55-9888-607F1E0B2A9D}" srcOrd="0" destOrd="0" presId="urn:microsoft.com/office/officeart/2005/8/layout/list1"/>
    <dgm:cxn modelId="{C9DFA604-9053-417F-B8AB-47B6EF5A4C71}" type="presParOf" srcId="{0A8D935C-87E4-4A55-9888-607F1E0B2A9D}" destId="{474FC71D-4EC4-4073-8909-833D1A8AD7C1}" srcOrd="0" destOrd="0" presId="urn:microsoft.com/office/officeart/2005/8/layout/list1"/>
    <dgm:cxn modelId="{52F04028-4D27-4AE0-98DB-B1F73E16F618}" type="presParOf" srcId="{0A8D935C-87E4-4A55-9888-607F1E0B2A9D}" destId="{29829861-78D9-4C7E-AD7E-7DCD44981126}" srcOrd="1" destOrd="0" presId="urn:microsoft.com/office/officeart/2005/8/layout/list1"/>
    <dgm:cxn modelId="{6B84A0A0-3CD5-4461-AE62-8B7DC7A02698}" type="presParOf" srcId="{1C8AA1D2-3EC9-4169-9FCE-55DB383779D9}" destId="{3C68C29B-9AA1-4C23-B2F0-2D0EE0A4F7BE}" srcOrd="1" destOrd="0" presId="urn:microsoft.com/office/officeart/2005/8/layout/list1"/>
    <dgm:cxn modelId="{F6D01ADD-AC1D-417B-A0B3-C7397684C126}" type="presParOf" srcId="{1C8AA1D2-3EC9-4169-9FCE-55DB383779D9}" destId="{FAEC7DD6-CF95-49CB-BA06-8367FE473A0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8C2CCB-4D19-4503-947F-866F38E7F2BA}" type="doc">
      <dgm:prSet loTypeId="urn:microsoft.com/office/officeart/2005/8/layout/list1" loCatId="list" qsTypeId="urn:microsoft.com/office/officeart/2005/8/quickstyle/simple1" qsCatId="simple" csTypeId="urn:microsoft.com/office/officeart/2005/8/colors/accent5_5" csCatId="accent5" phldr="1"/>
      <dgm:spPr/>
      <dgm:t>
        <a:bodyPr/>
        <a:lstStyle/>
        <a:p>
          <a:pPr rtl="1"/>
          <a:endParaRPr lang="he-IL"/>
        </a:p>
      </dgm:t>
    </dgm:pt>
    <dgm:pt modelId="{7BA82636-1A41-4666-8CFD-1BBCCF5475F1}">
      <dgm:prSet phldrT="[טקסט]" custT="1"/>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3200" b="1" dirty="0">
              <a:latin typeface="Hadassah Friedlaender" panose="02020603050405020304" pitchFamily="18" charset="-79"/>
              <a:cs typeface="Hadassah Friedlaender" panose="02020603050405020304" pitchFamily="18" charset="-79"/>
            </a:rPr>
            <a:t>כפייה פנימית</a:t>
          </a:r>
        </a:p>
      </dgm:t>
    </dgm:pt>
    <dgm:pt modelId="{CD3018F4-083A-426B-8FE1-4947656D3A1B}" type="parTrans" cxnId="{FF0803F0-062A-4378-9BD4-04041C03B19B}">
      <dgm:prSet/>
      <dgm:spPr/>
      <dgm:t>
        <a:bodyPr/>
        <a:lstStyle/>
        <a:p>
          <a:pPr rtl="1"/>
          <a:endParaRPr lang="he-IL"/>
        </a:p>
      </dgm:t>
    </dgm:pt>
    <dgm:pt modelId="{FDEC4D61-7676-43D1-AC39-FD61D607A23D}" type="sibTrans" cxnId="{FF0803F0-062A-4378-9BD4-04041C03B19B}">
      <dgm:prSet/>
      <dgm:spPr/>
      <dgm:t>
        <a:bodyPr/>
        <a:lstStyle/>
        <a:p>
          <a:pPr rtl="1"/>
          <a:endParaRPr lang="he-IL"/>
        </a:p>
      </dgm:t>
    </dgm:pt>
    <dgm:pt modelId="{1C8AA1D2-3EC9-4169-9FCE-55DB383779D9}" type="pres">
      <dgm:prSet presAssocID="{3B8C2CCB-4D19-4503-947F-866F38E7F2BA}" presName="linear" presStyleCnt="0">
        <dgm:presLayoutVars>
          <dgm:dir val="rev"/>
          <dgm:animLvl val="lvl"/>
          <dgm:resizeHandles val="exact"/>
        </dgm:presLayoutVars>
      </dgm:prSet>
      <dgm:spPr/>
    </dgm:pt>
    <dgm:pt modelId="{0A8D935C-87E4-4A55-9888-607F1E0B2A9D}" type="pres">
      <dgm:prSet presAssocID="{7BA82636-1A41-4666-8CFD-1BBCCF5475F1}" presName="parentLin" presStyleCnt="0"/>
      <dgm:spPr/>
    </dgm:pt>
    <dgm:pt modelId="{474FC71D-4EC4-4073-8909-833D1A8AD7C1}" type="pres">
      <dgm:prSet presAssocID="{7BA82636-1A41-4666-8CFD-1BBCCF5475F1}" presName="parentLeftMargin" presStyleLbl="node1" presStyleIdx="0" presStyleCnt="1"/>
      <dgm:spPr/>
    </dgm:pt>
    <dgm:pt modelId="{29829861-78D9-4C7E-AD7E-7DCD44981126}" type="pres">
      <dgm:prSet presAssocID="{7BA82636-1A41-4666-8CFD-1BBCCF5475F1}" presName="parentText" presStyleLbl="node1" presStyleIdx="0" presStyleCnt="1" custScaleY="109670">
        <dgm:presLayoutVars>
          <dgm:chMax val="0"/>
          <dgm:bulletEnabled val="1"/>
        </dgm:presLayoutVars>
      </dgm:prSet>
      <dgm:spPr/>
    </dgm:pt>
    <dgm:pt modelId="{3C68C29B-9AA1-4C23-B2F0-2D0EE0A4F7BE}" type="pres">
      <dgm:prSet presAssocID="{7BA82636-1A41-4666-8CFD-1BBCCF5475F1}" presName="negativeSpace" presStyleCnt="0"/>
      <dgm:spPr/>
    </dgm:pt>
    <dgm:pt modelId="{FAEC7DD6-CF95-49CB-BA06-8367FE473A00}" type="pres">
      <dgm:prSet presAssocID="{7BA82636-1A41-4666-8CFD-1BBCCF5475F1}" presName="childText" presStyleLbl="conFgAcc1" presStyleIdx="0" presStyleCnt="1" custLinFactY="6983" custLinFactNeighborX="-1553" custLinFactNeighborY="100000">
        <dgm:presLayoutVars>
          <dgm:bulletEnabled val="1"/>
        </dgm:presLayoutVars>
      </dgm:prSet>
      <dgm:spPr/>
    </dgm:pt>
  </dgm:ptLst>
  <dgm:cxnLst>
    <dgm:cxn modelId="{A296440C-44B9-4B43-81F5-6D7D23A330D9}" type="presOf" srcId="{7BA82636-1A41-4666-8CFD-1BBCCF5475F1}" destId="{474FC71D-4EC4-4073-8909-833D1A8AD7C1}" srcOrd="0" destOrd="0" presId="urn:microsoft.com/office/officeart/2005/8/layout/list1"/>
    <dgm:cxn modelId="{1293B88F-E180-4D0D-B3DF-AF59DDD20E6D}" type="presOf" srcId="{3B8C2CCB-4D19-4503-947F-866F38E7F2BA}" destId="{1C8AA1D2-3EC9-4169-9FCE-55DB383779D9}" srcOrd="0" destOrd="0" presId="urn:microsoft.com/office/officeart/2005/8/layout/list1"/>
    <dgm:cxn modelId="{0F9C2DA5-A2D1-4509-9621-4BCF1C0BA514}" type="presOf" srcId="{7BA82636-1A41-4666-8CFD-1BBCCF5475F1}" destId="{29829861-78D9-4C7E-AD7E-7DCD44981126}" srcOrd="1" destOrd="0" presId="urn:microsoft.com/office/officeart/2005/8/layout/list1"/>
    <dgm:cxn modelId="{FF0803F0-062A-4378-9BD4-04041C03B19B}" srcId="{3B8C2CCB-4D19-4503-947F-866F38E7F2BA}" destId="{7BA82636-1A41-4666-8CFD-1BBCCF5475F1}" srcOrd="0" destOrd="0" parTransId="{CD3018F4-083A-426B-8FE1-4947656D3A1B}" sibTransId="{FDEC4D61-7676-43D1-AC39-FD61D607A23D}"/>
    <dgm:cxn modelId="{3BC5F9BB-7C55-4556-A443-A87DAA9D30F5}" type="presParOf" srcId="{1C8AA1D2-3EC9-4169-9FCE-55DB383779D9}" destId="{0A8D935C-87E4-4A55-9888-607F1E0B2A9D}" srcOrd="0" destOrd="0" presId="urn:microsoft.com/office/officeart/2005/8/layout/list1"/>
    <dgm:cxn modelId="{C9DFA604-9053-417F-B8AB-47B6EF5A4C71}" type="presParOf" srcId="{0A8D935C-87E4-4A55-9888-607F1E0B2A9D}" destId="{474FC71D-4EC4-4073-8909-833D1A8AD7C1}" srcOrd="0" destOrd="0" presId="urn:microsoft.com/office/officeart/2005/8/layout/list1"/>
    <dgm:cxn modelId="{52F04028-4D27-4AE0-98DB-B1F73E16F618}" type="presParOf" srcId="{0A8D935C-87E4-4A55-9888-607F1E0B2A9D}" destId="{29829861-78D9-4C7E-AD7E-7DCD44981126}" srcOrd="1" destOrd="0" presId="urn:microsoft.com/office/officeart/2005/8/layout/list1"/>
    <dgm:cxn modelId="{6B84A0A0-3CD5-4461-AE62-8B7DC7A02698}" type="presParOf" srcId="{1C8AA1D2-3EC9-4169-9FCE-55DB383779D9}" destId="{3C68C29B-9AA1-4C23-B2F0-2D0EE0A4F7BE}" srcOrd="1" destOrd="0" presId="urn:microsoft.com/office/officeart/2005/8/layout/list1"/>
    <dgm:cxn modelId="{F6D01ADD-AC1D-417B-A0B3-C7397684C126}" type="presParOf" srcId="{1C8AA1D2-3EC9-4169-9FCE-55DB383779D9}" destId="{FAEC7DD6-CF95-49CB-BA06-8367FE473A0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C2CCB-4D19-4503-947F-866F38E7F2BA}" type="doc">
      <dgm:prSet loTypeId="urn:microsoft.com/office/officeart/2005/8/layout/list1" loCatId="list" qsTypeId="urn:microsoft.com/office/officeart/2005/8/quickstyle/simple1" qsCatId="simple" csTypeId="urn:microsoft.com/office/officeart/2005/8/colors/accent6_5" csCatId="accent6" phldr="1"/>
      <dgm:spPr/>
      <dgm:t>
        <a:bodyPr/>
        <a:lstStyle/>
        <a:p>
          <a:pPr rtl="1"/>
          <a:endParaRPr lang="he-IL"/>
        </a:p>
      </dgm:t>
    </dgm:pt>
    <dgm:pt modelId="{7BA82636-1A41-4666-8CFD-1BBCCF5475F1}">
      <dgm:prSet phldrT="[טקסט]" custT="1"/>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latin typeface="Hadassah Friedlaender" panose="02020603050405020304" pitchFamily="18" charset="-79"/>
              <a:cs typeface="Hadassah Friedlaender" panose="02020603050405020304" pitchFamily="18" charset="-79"/>
            </a:rPr>
            <a:t>א-מוטיבציה</a:t>
          </a:r>
        </a:p>
      </dgm:t>
    </dgm:pt>
    <dgm:pt modelId="{CD3018F4-083A-426B-8FE1-4947656D3A1B}" type="parTrans" cxnId="{FF0803F0-062A-4378-9BD4-04041C03B19B}">
      <dgm:prSet/>
      <dgm:spPr/>
      <dgm:t>
        <a:bodyPr/>
        <a:lstStyle/>
        <a:p>
          <a:pPr rtl="1"/>
          <a:endParaRPr lang="he-IL"/>
        </a:p>
      </dgm:t>
    </dgm:pt>
    <dgm:pt modelId="{FDEC4D61-7676-43D1-AC39-FD61D607A23D}" type="sibTrans" cxnId="{FF0803F0-062A-4378-9BD4-04041C03B19B}">
      <dgm:prSet/>
      <dgm:spPr/>
      <dgm:t>
        <a:bodyPr/>
        <a:lstStyle/>
        <a:p>
          <a:pPr rtl="1"/>
          <a:endParaRPr lang="he-IL"/>
        </a:p>
      </dgm:t>
    </dgm:pt>
    <dgm:pt modelId="{1C8AA1D2-3EC9-4169-9FCE-55DB383779D9}" type="pres">
      <dgm:prSet presAssocID="{3B8C2CCB-4D19-4503-947F-866F38E7F2BA}" presName="linear" presStyleCnt="0">
        <dgm:presLayoutVars>
          <dgm:dir val="rev"/>
          <dgm:animLvl val="lvl"/>
          <dgm:resizeHandles val="exact"/>
        </dgm:presLayoutVars>
      </dgm:prSet>
      <dgm:spPr/>
    </dgm:pt>
    <dgm:pt modelId="{0A8D935C-87E4-4A55-9888-607F1E0B2A9D}" type="pres">
      <dgm:prSet presAssocID="{7BA82636-1A41-4666-8CFD-1BBCCF5475F1}" presName="parentLin" presStyleCnt="0"/>
      <dgm:spPr/>
    </dgm:pt>
    <dgm:pt modelId="{474FC71D-4EC4-4073-8909-833D1A8AD7C1}" type="pres">
      <dgm:prSet presAssocID="{7BA82636-1A41-4666-8CFD-1BBCCF5475F1}" presName="parentLeftMargin" presStyleLbl="node1" presStyleIdx="0" presStyleCnt="1"/>
      <dgm:spPr/>
    </dgm:pt>
    <dgm:pt modelId="{29829861-78D9-4C7E-AD7E-7DCD44981126}" type="pres">
      <dgm:prSet presAssocID="{7BA82636-1A41-4666-8CFD-1BBCCF5475F1}" presName="parentText" presStyleLbl="node1" presStyleIdx="0" presStyleCnt="1" custScaleY="109670">
        <dgm:presLayoutVars>
          <dgm:chMax val="0"/>
          <dgm:bulletEnabled val="1"/>
        </dgm:presLayoutVars>
      </dgm:prSet>
      <dgm:spPr/>
    </dgm:pt>
    <dgm:pt modelId="{3C68C29B-9AA1-4C23-B2F0-2D0EE0A4F7BE}" type="pres">
      <dgm:prSet presAssocID="{7BA82636-1A41-4666-8CFD-1BBCCF5475F1}" presName="negativeSpace" presStyleCnt="0"/>
      <dgm:spPr/>
    </dgm:pt>
    <dgm:pt modelId="{FAEC7DD6-CF95-49CB-BA06-8367FE473A00}" type="pres">
      <dgm:prSet presAssocID="{7BA82636-1A41-4666-8CFD-1BBCCF5475F1}" presName="childText" presStyleLbl="conFgAcc1" presStyleIdx="0" presStyleCnt="1">
        <dgm:presLayoutVars>
          <dgm:bulletEnabled val="1"/>
        </dgm:presLayoutVars>
      </dgm:prSet>
      <dgm:spPr/>
    </dgm:pt>
  </dgm:ptLst>
  <dgm:cxnLst>
    <dgm:cxn modelId="{A296440C-44B9-4B43-81F5-6D7D23A330D9}" type="presOf" srcId="{7BA82636-1A41-4666-8CFD-1BBCCF5475F1}" destId="{474FC71D-4EC4-4073-8909-833D1A8AD7C1}" srcOrd="0" destOrd="0" presId="urn:microsoft.com/office/officeart/2005/8/layout/list1"/>
    <dgm:cxn modelId="{1293B88F-E180-4D0D-B3DF-AF59DDD20E6D}" type="presOf" srcId="{3B8C2CCB-4D19-4503-947F-866F38E7F2BA}" destId="{1C8AA1D2-3EC9-4169-9FCE-55DB383779D9}" srcOrd="0" destOrd="0" presId="urn:microsoft.com/office/officeart/2005/8/layout/list1"/>
    <dgm:cxn modelId="{0F9C2DA5-A2D1-4509-9621-4BCF1C0BA514}" type="presOf" srcId="{7BA82636-1A41-4666-8CFD-1BBCCF5475F1}" destId="{29829861-78D9-4C7E-AD7E-7DCD44981126}" srcOrd="1" destOrd="0" presId="urn:microsoft.com/office/officeart/2005/8/layout/list1"/>
    <dgm:cxn modelId="{FF0803F0-062A-4378-9BD4-04041C03B19B}" srcId="{3B8C2CCB-4D19-4503-947F-866F38E7F2BA}" destId="{7BA82636-1A41-4666-8CFD-1BBCCF5475F1}" srcOrd="0" destOrd="0" parTransId="{CD3018F4-083A-426B-8FE1-4947656D3A1B}" sibTransId="{FDEC4D61-7676-43D1-AC39-FD61D607A23D}"/>
    <dgm:cxn modelId="{3BC5F9BB-7C55-4556-A443-A87DAA9D30F5}" type="presParOf" srcId="{1C8AA1D2-3EC9-4169-9FCE-55DB383779D9}" destId="{0A8D935C-87E4-4A55-9888-607F1E0B2A9D}" srcOrd="0" destOrd="0" presId="urn:microsoft.com/office/officeart/2005/8/layout/list1"/>
    <dgm:cxn modelId="{C9DFA604-9053-417F-B8AB-47B6EF5A4C71}" type="presParOf" srcId="{0A8D935C-87E4-4A55-9888-607F1E0B2A9D}" destId="{474FC71D-4EC4-4073-8909-833D1A8AD7C1}" srcOrd="0" destOrd="0" presId="urn:microsoft.com/office/officeart/2005/8/layout/list1"/>
    <dgm:cxn modelId="{52F04028-4D27-4AE0-98DB-B1F73E16F618}" type="presParOf" srcId="{0A8D935C-87E4-4A55-9888-607F1E0B2A9D}" destId="{29829861-78D9-4C7E-AD7E-7DCD44981126}" srcOrd="1" destOrd="0" presId="urn:microsoft.com/office/officeart/2005/8/layout/list1"/>
    <dgm:cxn modelId="{6B84A0A0-3CD5-4461-AE62-8B7DC7A02698}" type="presParOf" srcId="{1C8AA1D2-3EC9-4169-9FCE-55DB383779D9}" destId="{3C68C29B-9AA1-4C23-B2F0-2D0EE0A4F7BE}" srcOrd="1" destOrd="0" presId="urn:microsoft.com/office/officeart/2005/8/layout/list1"/>
    <dgm:cxn modelId="{F6D01ADD-AC1D-417B-A0B3-C7397684C126}" type="presParOf" srcId="{1C8AA1D2-3EC9-4169-9FCE-55DB383779D9}" destId="{FAEC7DD6-CF95-49CB-BA06-8367FE473A00}"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B8C2CCB-4D19-4503-947F-866F38E7F2BA}" type="doc">
      <dgm:prSet loTypeId="urn:microsoft.com/office/officeart/2005/8/layout/list1" loCatId="list" qsTypeId="urn:microsoft.com/office/officeart/2005/8/quickstyle/simple1" qsCatId="simple" csTypeId="urn:microsoft.com/office/officeart/2005/8/colors/accent6_5" csCatId="accent6" phldr="1"/>
      <dgm:spPr/>
      <dgm:t>
        <a:bodyPr/>
        <a:lstStyle/>
        <a:p>
          <a:pPr rtl="1"/>
          <a:endParaRPr lang="he-IL"/>
        </a:p>
      </dgm:t>
    </dgm:pt>
    <dgm:pt modelId="{7BA82636-1A41-4666-8CFD-1BBCCF5475F1}">
      <dgm:prSet phldrT="[טקסט]" custT="1"/>
      <dgm:spPr/>
      <dgm: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b="1" dirty="0">
              <a:latin typeface="Hadassah Friedlaender" panose="02020603050405020304" pitchFamily="18" charset="-79"/>
              <a:cs typeface="Hadassah Friedlaender" panose="02020603050405020304" pitchFamily="18" charset="-79"/>
            </a:rPr>
            <a:t>התרסה</a:t>
          </a:r>
        </a:p>
      </dgm:t>
    </dgm:pt>
    <dgm:pt modelId="{CD3018F4-083A-426B-8FE1-4947656D3A1B}" type="parTrans" cxnId="{FF0803F0-062A-4378-9BD4-04041C03B19B}">
      <dgm:prSet/>
      <dgm:spPr/>
      <dgm:t>
        <a:bodyPr/>
        <a:lstStyle/>
        <a:p>
          <a:pPr rtl="1"/>
          <a:endParaRPr lang="he-IL"/>
        </a:p>
      </dgm:t>
    </dgm:pt>
    <dgm:pt modelId="{FDEC4D61-7676-43D1-AC39-FD61D607A23D}" type="sibTrans" cxnId="{FF0803F0-062A-4378-9BD4-04041C03B19B}">
      <dgm:prSet/>
      <dgm:spPr/>
      <dgm:t>
        <a:bodyPr/>
        <a:lstStyle/>
        <a:p>
          <a:pPr rtl="1"/>
          <a:endParaRPr lang="he-IL"/>
        </a:p>
      </dgm:t>
    </dgm:pt>
    <dgm:pt modelId="{1C8AA1D2-3EC9-4169-9FCE-55DB383779D9}" type="pres">
      <dgm:prSet presAssocID="{3B8C2CCB-4D19-4503-947F-866F38E7F2BA}" presName="linear" presStyleCnt="0">
        <dgm:presLayoutVars>
          <dgm:dir val="rev"/>
          <dgm:animLvl val="lvl"/>
          <dgm:resizeHandles val="exact"/>
        </dgm:presLayoutVars>
      </dgm:prSet>
      <dgm:spPr/>
    </dgm:pt>
    <dgm:pt modelId="{0A8D935C-87E4-4A55-9888-607F1E0B2A9D}" type="pres">
      <dgm:prSet presAssocID="{7BA82636-1A41-4666-8CFD-1BBCCF5475F1}" presName="parentLin" presStyleCnt="0"/>
      <dgm:spPr/>
    </dgm:pt>
    <dgm:pt modelId="{474FC71D-4EC4-4073-8909-833D1A8AD7C1}" type="pres">
      <dgm:prSet presAssocID="{7BA82636-1A41-4666-8CFD-1BBCCF5475F1}" presName="parentLeftMargin" presStyleLbl="node1" presStyleIdx="0" presStyleCnt="1"/>
      <dgm:spPr/>
    </dgm:pt>
    <dgm:pt modelId="{29829861-78D9-4C7E-AD7E-7DCD44981126}" type="pres">
      <dgm:prSet presAssocID="{7BA82636-1A41-4666-8CFD-1BBCCF5475F1}" presName="parentText" presStyleLbl="node1" presStyleIdx="0" presStyleCnt="1" custScaleY="109670">
        <dgm:presLayoutVars>
          <dgm:chMax val="0"/>
          <dgm:bulletEnabled val="1"/>
        </dgm:presLayoutVars>
      </dgm:prSet>
      <dgm:spPr/>
    </dgm:pt>
    <dgm:pt modelId="{3C68C29B-9AA1-4C23-B2F0-2D0EE0A4F7BE}" type="pres">
      <dgm:prSet presAssocID="{7BA82636-1A41-4666-8CFD-1BBCCF5475F1}" presName="negativeSpace" presStyleCnt="0"/>
      <dgm:spPr/>
    </dgm:pt>
    <dgm:pt modelId="{FAEC7DD6-CF95-49CB-BA06-8367FE473A00}" type="pres">
      <dgm:prSet presAssocID="{7BA82636-1A41-4666-8CFD-1BBCCF5475F1}" presName="childText" presStyleLbl="conFgAcc1" presStyleIdx="0" presStyleCnt="1">
        <dgm:presLayoutVars>
          <dgm:bulletEnabled val="1"/>
        </dgm:presLayoutVars>
      </dgm:prSet>
      <dgm:spPr/>
    </dgm:pt>
  </dgm:ptLst>
  <dgm:cxnLst>
    <dgm:cxn modelId="{A296440C-44B9-4B43-81F5-6D7D23A330D9}" type="presOf" srcId="{7BA82636-1A41-4666-8CFD-1BBCCF5475F1}" destId="{474FC71D-4EC4-4073-8909-833D1A8AD7C1}" srcOrd="0" destOrd="0" presId="urn:microsoft.com/office/officeart/2005/8/layout/list1"/>
    <dgm:cxn modelId="{1293B88F-E180-4D0D-B3DF-AF59DDD20E6D}" type="presOf" srcId="{3B8C2CCB-4D19-4503-947F-866F38E7F2BA}" destId="{1C8AA1D2-3EC9-4169-9FCE-55DB383779D9}" srcOrd="0" destOrd="0" presId="urn:microsoft.com/office/officeart/2005/8/layout/list1"/>
    <dgm:cxn modelId="{0F9C2DA5-A2D1-4509-9621-4BCF1C0BA514}" type="presOf" srcId="{7BA82636-1A41-4666-8CFD-1BBCCF5475F1}" destId="{29829861-78D9-4C7E-AD7E-7DCD44981126}" srcOrd="1" destOrd="0" presId="urn:microsoft.com/office/officeart/2005/8/layout/list1"/>
    <dgm:cxn modelId="{FF0803F0-062A-4378-9BD4-04041C03B19B}" srcId="{3B8C2CCB-4D19-4503-947F-866F38E7F2BA}" destId="{7BA82636-1A41-4666-8CFD-1BBCCF5475F1}" srcOrd="0" destOrd="0" parTransId="{CD3018F4-083A-426B-8FE1-4947656D3A1B}" sibTransId="{FDEC4D61-7676-43D1-AC39-FD61D607A23D}"/>
    <dgm:cxn modelId="{3BC5F9BB-7C55-4556-A443-A87DAA9D30F5}" type="presParOf" srcId="{1C8AA1D2-3EC9-4169-9FCE-55DB383779D9}" destId="{0A8D935C-87E4-4A55-9888-607F1E0B2A9D}" srcOrd="0" destOrd="0" presId="urn:microsoft.com/office/officeart/2005/8/layout/list1"/>
    <dgm:cxn modelId="{C9DFA604-9053-417F-B8AB-47B6EF5A4C71}" type="presParOf" srcId="{0A8D935C-87E4-4A55-9888-607F1E0B2A9D}" destId="{474FC71D-4EC4-4073-8909-833D1A8AD7C1}" srcOrd="0" destOrd="0" presId="urn:microsoft.com/office/officeart/2005/8/layout/list1"/>
    <dgm:cxn modelId="{52F04028-4D27-4AE0-98DB-B1F73E16F618}" type="presParOf" srcId="{0A8D935C-87E4-4A55-9888-607F1E0B2A9D}" destId="{29829861-78D9-4C7E-AD7E-7DCD44981126}" srcOrd="1" destOrd="0" presId="urn:microsoft.com/office/officeart/2005/8/layout/list1"/>
    <dgm:cxn modelId="{6B84A0A0-3CD5-4461-AE62-8B7DC7A02698}" type="presParOf" srcId="{1C8AA1D2-3EC9-4169-9FCE-55DB383779D9}" destId="{3C68C29B-9AA1-4C23-B2F0-2D0EE0A4F7BE}" srcOrd="1" destOrd="0" presId="urn:microsoft.com/office/officeart/2005/8/layout/list1"/>
    <dgm:cxn modelId="{F6D01ADD-AC1D-417B-A0B3-C7397684C126}" type="presParOf" srcId="{1C8AA1D2-3EC9-4169-9FCE-55DB383779D9}" destId="{FAEC7DD6-CF95-49CB-BA06-8367FE473A00}" srcOrd="2"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7DD6-CF95-49CB-BA06-8367FE473A00}">
      <dsp:nvSpPr>
        <dsp:cNvPr id="0" name=""/>
        <dsp:cNvSpPr/>
      </dsp:nvSpPr>
      <dsp:spPr>
        <a:xfrm>
          <a:off x="0" y="320742"/>
          <a:ext cx="4649059" cy="4284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29861-78D9-4C7E-AD7E-7DCD44981126}">
      <dsp:nvSpPr>
        <dsp:cNvPr id="0" name=""/>
        <dsp:cNvSpPr/>
      </dsp:nvSpPr>
      <dsp:spPr>
        <a:xfrm>
          <a:off x="1165669" y="21294"/>
          <a:ext cx="3251163" cy="55036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06" tIns="0" rIns="123006"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sz="3200" b="1" kern="1200" dirty="0">
              <a:solidFill>
                <a:schemeClr val="bg1"/>
              </a:solidFill>
              <a:latin typeface="Hadassah Friedlaender" panose="02020603050405020304" pitchFamily="18" charset="-79"/>
              <a:cs typeface="Hadassah Friedlaender" panose="02020603050405020304" pitchFamily="18" charset="-79"/>
            </a:rPr>
            <a:t>עניין והנאה</a:t>
          </a:r>
        </a:p>
      </dsp:txBody>
      <dsp:txXfrm>
        <a:off x="1192536" y="48161"/>
        <a:ext cx="3197429" cy="496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7DD6-CF95-49CB-BA06-8367FE473A00}">
      <dsp:nvSpPr>
        <dsp:cNvPr id="0" name=""/>
        <dsp:cNvSpPr/>
      </dsp:nvSpPr>
      <dsp:spPr>
        <a:xfrm>
          <a:off x="0" y="434598"/>
          <a:ext cx="4649059" cy="4032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29861-78D9-4C7E-AD7E-7DCD44981126}">
      <dsp:nvSpPr>
        <dsp:cNvPr id="0" name=""/>
        <dsp:cNvSpPr/>
      </dsp:nvSpPr>
      <dsp:spPr>
        <a:xfrm>
          <a:off x="1165669" y="3038"/>
          <a:ext cx="3251163" cy="66468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006" tIns="0" rIns="123006"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sz="2800" b="1" kern="1200" dirty="0">
              <a:latin typeface="Hadassah Friedlaender" panose="02020603050405020304" pitchFamily="18" charset="-79"/>
              <a:cs typeface="Hadassah Friedlaender" panose="02020603050405020304" pitchFamily="18" charset="-79"/>
            </a:rPr>
            <a:t>הכרה בערך הפעולה</a:t>
          </a:r>
          <a:endParaRPr lang="he-IL" sz="2800" b="1" kern="1200" dirty="0">
            <a:solidFill>
              <a:schemeClr val="bg1"/>
            </a:solidFill>
            <a:latin typeface="Hadassah Friedlaender" panose="02020603050405020304" pitchFamily="18" charset="-79"/>
            <a:cs typeface="Hadassah Friedlaender" panose="02020603050405020304" pitchFamily="18" charset="-79"/>
          </a:endParaRPr>
        </a:p>
      </dsp:txBody>
      <dsp:txXfrm>
        <a:off x="1198116" y="35485"/>
        <a:ext cx="3186269" cy="59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7DD6-CF95-49CB-BA06-8367FE473A00}">
      <dsp:nvSpPr>
        <dsp:cNvPr id="0" name=""/>
        <dsp:cNvSpPr/>
      </dsp:nvSpPr>
      <dsp:spPr>
        <a:xfrm>
          <a:off x="0" y="292494"/>
          <a:ext cx="4707617" cy="403200"/>
        </a:xfrm>
        <a:prstGeom prst="rect">
          <a:avLst/>
        </a:prstGeom>
        <a:solidFill>
          <a:schemeClr val="lt1">
            <a:alpha val="9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29861-78D9-4C7E-AD7E-7DCD44981126}">
      <dsp:nvSpPr>
        <dsp:cNvPr id="0" name=""/>
        <dsp:cNvSpPr/>
      </dsp:nvSpPr>
      <dsp:spPr>
        <a:xfrm>
          <a:off x="1180352" y="10661"/>
          <a:ext cx="3292113" cy="517993"/>
        </a:xfrm>
        <a:prstGeom prst="roundRect">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556" tIns="0" rIns="124556"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sz="3200" b="1" kern="1200" dirty="0">
              <a:latin typeface="Hadassah Friedlaender" panose="02020603050405020304" pitchFamily="18" charset="-79"/>
              <a:cs typeface="Hadassah Friedlaender" panose="02020603050405020304" pitchFamily="18" charset="-79"/>
            </a:rPr>
            <a:t>כפייה חיצונית </a:t>
          </a:r>
        </a:p>
      </dsp:txBody>
      <dsp:txXfrm>
        <a:off x="1205638" y="35947"/>
        <a:ext cx="3241541" cy="467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7DD6-CF95-49CB-BA06-8367FE473A00}">
      <dsp:nvSpPr>
        <dsp:cNvPr id="0" name=""/>
        <dsp:cNvSpPr/>
      </dsp:nvSpPr>
      <dsp:spPr>
        <a:xfrm>
          <a:off x="0" y="351583"/>
          <a:ext cx="4707618" cy="478800"/>
        </a:xfrm>
        <a:prstGeom prst="rect">
          <a:avLst/>
        </a:prstGeom>
        <a:solidFill>
          <a:schemeClr val="lt1">
            <a:alpha val="90000"/>
            <a:hueOff val="0"/>
            <a:satOff val="0"/>
            <a:lumOff val="0"/>
            <a:alphaOff val="0"/>
          </a:schemeClr>
        </a:solidFill>
        <a:ln w="15875" cap="flat"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29861-78D9-4C7E-AD7E-7DCD44981126}">
      <dsp:nvSpPr>
        <dsp:cNvPr id="0" name=""/>
        <dsp:cNvSpPr/>
      </dsp:nvSpPr>
      <dsp:spPr>
        <a:xfrm>
          <a:off x="1180352" y="8453"/>
          <a:ext cx="3292114" cy="615117"/>
        </a:xfrm>
        <a:prstGeom prst="roundRect">
          <a:avLst/>
        </a:prstGeom>
        <a:solidFill>
          <a:schemeClr val="accent5">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4556" tIns="0" rIns="124556"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sz="3200" b="1" kern="1200" dirty="0">
              <a:latin typeface="Hadassah Friedlaender" panose="02020603050405020304" pitchFamily="18" charset="-79"/>
              <a:cs typeface="Hadassah Friedlaender" panose="02020603050405020304" pitchFamily="18" charset="-79"/>
            </a:rPr>
            <a:t>כפייה פנימית</a:t>
          </a:r>
        </a:p>
      </dsp:txBody>
      <dsp:txXfrm>
        <a:off x="1210380" y="38481"/>
        <a:ext cx="3232058" cy="5550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7DD6-CF95-49CB-BA06-8367FE473A00}">
      <dsp:nvSpPr>
        <dsp:cNvPr id="0" name=""/>
        <dsp:cNvSpPr/>
      </dsp:nvSpPr>
      <dsp:spPr>
        <a:xfrm>
          <a:off x="0" y="337311"/>
          <a:ext cx="3925954" cy="453600"/>
        </a:xfrm>
        <a:prstGeom prst="rect">
          <a:avLst/>
        </a:prstGeom>
        <a:solidFill>
          <a:schemeClr val="lt1">
            <a:alpha val="9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29861-78D9-4C7E-AD7E-7DCD44981126}">
      <dsp:nvSpPr>
        <dsp:cNvPr id="0" name=""/>
        <dsp:cNvSpPr/>
      </dsp:nvSpPr>
      <dsp:spPr>
        <a:xfrm>
          <a:off x="984363" y="20249"/>
          <a:ext cx="2745484" cy="582742"/>
        </a:xfrm>
        <a:prstGeom prst="roundRect">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74" tIns="0" rIns="103874"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sz="3600" b="1" kern="1200" dirty="0">
              <a:latin typeface="Hadassah Friedlaender" panose="02020603050405020304" pitchFamily="18" charset="-79"/>
              <a:cs typeface="Hadassah Friedlaender" panose="02020603050405020304" pitchFamily="18" charset="-79"/>
            </a:rPr>
            <a:t>א-מוטיבציה</a:t>
          </a:r>
        </a:p>
      </dsp:txBody>
      <dsp:txXfrm>
        <a:off x="1012810" y="48696"/>
        <a:ext cx="2688590" cy="525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C7DD6-CF95-49CB-BA06-8367FE473A00}">
      <dsp:nvSpPr>
        <dsp:cNvPr id="0" name=""/>
        <dsp:cNvSpPr/>
      </dsp:nvSpPr>
      <dsp:spPr>
        <a:xfrm>
          <a:off x="0" y="343130"/>
          <a:ext cx="3925955" cy="478800"/>
        </a:xfrm>
        <a:prstGeom prst="rect">
          <a:avLst/>
        </a:prstGeom>
        <a:solidFill>
          <a:schemeClr val="lt1">
            <a:alpha val="90000"/>
            <a:hueOff val="0"/>
            <a:satOff val="0"/>
            <a:lumOff val="0"/>
            <a:alphaOff val="0"/>
          </a:schemeClr>
        </a:solidFill>
        <a:ln w="15875"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829861-78D9-4C7E-AD7E-7DCD44981126}">
      <dsp:nvSpPr>
        <dsp:cNvPr id="0" name=""/>
        <dsp:cNvSpPr/>
      </dsp:nvSpPr>
      <dsp:spPr>
        <a:xfrm>
          <a:off x="984364" y="8453"/>
          <a:ext cx="2745484" cy="615117"/>
        </a:xfrm>
        <a:prstGeom prst="roundRect">
          <a:avLst/>
        </a:prstGeom>
        <a:solidFill>
          <a:schemeClr val="accent6">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3874" tIns="0" rIns="103874" bIns="0" numCol="1" spcCol="1270" anchor="ctr" anchorCtr="0">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sz="3600" b="1" kern="1200" dirty="0">
              <a:latin typeface="Hadassah Friedlaender" panose="02020603050405020304" pitchFamily="18" charset="-79"/>
              <a:cs typeface="Hadassah Friedlaender" panose="02020603050405020304" pitchFamily="18" charset="-79"/>
            </a:rPr>
            <a:t>התרסה</a:t>
          </a:r>
        </a:p>
      </dsp:txBody>
      <dsp:txXfrm>
        <a:off x="1014392" y="38481"/>
        <a:ext cx="2685428" cy="55506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7BDA2A2-3D7B-4CD0-8E19-66EC60D1596F}" type="datetimeFigureOut">
              <a:rPr lang="he-IL" smtClean="0"/>
              <a:t>ט"ז/חשון/תש"פ</a:t>
            </a:fld>
            <a:endParaRPr lang="he-IL"/>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084B667-D8A8-4E8C-8AD4-CBA6C675BE84}" type="slidenum">
              <a:rPr lang="he-IL" smtClean="0"/>
              <a:t>‹#›</a:t>
            </a:fld>
            <a:endParaRPr lang="he-IL"/>
          </a:p>
        </p:txBody>
      </p:sp>
    </p:spTree>
    <p:extLst>
      <p:ext uri="{BB962C8B-B14F-4D97-AF65-F5344CB8AC3E}">
        <p14:creationId xmlns:p14="http://schemas.microsoft.com/office/powerpoint/2010/main" val="22487639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sz="1000" dirty="0"/>
          </a:p>
        </p:txBody>
      </p:sp>
      <p:sp>
        <p:nvSpPr>
          <p:cNvPr id="4" name="מציין מיקום של מספר שקופית 3"/>
          <p:cNvSpPr>
            <a:spLocks noGrp="1"/>
          </p:cNvSpPr>
          <p:nvPr>
            <p:ph type="sldNum" sz="quarter" idx="10"/>
          </p:nvPr>
        </p:nvSpPr>
        <p:spPr/>
        <p:txBody>
          <a:bodyPr/>
          <a:lstStyle/>
          <a:p>
            <a:fld id="{1F23FE33-F085-4354-B409-76F39178114E}" type="slidenum">
              <a:rPr lang="he-IL" smtClean="0"/>
              <a:t>1</a:t>
            </a:fld>
            <a:endParaRPr lang="he-IL"/>
          </a:p>
        </p:txBody>
      </p:sp>
    </p:spTree>
    <p:extLst>
      <p:ext uri="{BB962C8B-B14F-4D97-AF65-F5344CB8AC3E}">
        <p14:creationId xmlns:p14="http://schemas.microsoft.com/office/powerpoint/2010/main" val="644774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u="none" strike="noStrike" kern="1200" baseline="0" dirty="0">
                <a:solidFill>
                  <a:schemeClr val="tx1"/>
                </a:solidFill>
                <a:latin typeface="+mn-lt"/>
                <a:ea typeface="+mn-ea"/>
                <a:cs typeface="+mn-cs"/>
              </a:rPr>
              <a:t>צורך באוטונומיה</a:t>
            </a:r>
            <a:r>
              <a:rPr lang="he-IL" sz="1200" b="0" i="0" u="none" strike="noStrike" kern="1200" baseline="0" dirty="0">
                <a:solidFill>
                  <a:schemeClr val="tx1"/>
                </a:solidFill>
                <a:latin typeface="+mn-lt"/>
                <a:ea typeface="+mn-ea"/>
                <a:cs typeface="+mn-cs"/>
              </a:rPr>
              <a:t>: הצורך להרגיש כי הפעולות המרכזיות בחייך מבטאות ותואמות את צרכיך הבסיסיים, נטיותיך וערכיך, צורך בתחושה של ביטוי עצמי אותנטי, עצמאות, משמעות, ובחירה..</a:t>
            </a:r>
          </a:p>
          <a:p>
            <a:r>
              <a:rPr lang="he-IL" sz="1200" b="1" i="0" u="none" strike="noStrike" kern="1200" baseline="0" dirty="0">
                <a:solidFill>
                  <a:schemeClr val="tx1"/>
                </a:solidFill>
                <a:latin typeface="+mn-lt"/>
                <a:ea typeface="+mn-ea"/>
                <a:cs typeface="+mn-cs"/>
              </a:rPr>
              <a:t>צורך בחופש מכפייה</a:t>
            </a:r>
            <a:r>
              <a:rPr lang="he-IL" sz="1200" b="0" i="0" u="none" strike="noStrike" kern="1200" baseline="0" dirty="0">
                <a:solidFill>
                  <a:schemeClr val="tx1"/>
                </a:solidFill>
                <a:latin typeface="+mn-lt"/>
                <a:ea typeface="+mn-ea"/>
                <a:cs typeface="+mn-cs"/>
              </a:rPr>
              <a:t>. הצורך להרגיש שיש לנו אפשרות לבחור ולנווט את הפעילות שלנו בכוחות עצמנו. לעתים אנחנו מעדיפים לתת למישהו להחליט עבורנו ולנווט אותנו, אבל גם אז חשוב לנו לדעת שאם נרצה, נוכל לקחת את המושכות לידינו.</a:t>
            </a:r>
          </a:p>
          <a:p>
            <a:r>
              <a:rPr lang="he-IL" sz="1200" b="1" i="0" u="none" strike="noStrike" kern="1200" baseline="0" dirty="0">
                <a:solidFill>
                  <a:schemeClr val="tx1"/>
                </a:solidFill>
                <a:latin typeface="+mn-lt"/>
                <a:ea typeface="+mn-ea"/>
                <a:cs typeface="+mn-cs"/>
              </a:rPr>
              <a:t>צורך במצפן פנימי</a:t>
            </a:r>
            <a:r>
              <a:rPr lang="he-IL" sz="1200" b="0" i="0" u="none" strike="noStrike" kern="1200" baseline="0" dirty="0">
                <a:solidFill>
                  <a:schemeClr val="tx1"/>
                </a:solidFill>
                <a:latin typeface="+mn-lt"/>
                <a:ea typeface="+mn-ea"/>
                <a:cs typeface="+mn-cs"/>
              </a:rPr>
              <a:t>. הצורך לגבש ערכים ומטרות שאנו מרגישים שהם נובעים מבפנים, כלומר אותנטיים, ולממש אותם. ערכים ומטרות אלה מדריכים אותנו בקבלת החלטות חשובות, וכאשר אנחנו פועלים בהתאם להם אנו חווים משמעות.</a:t>
            </a:r>
            <a:endParaRPr lang="he-IL" dirty="0"/>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11</a:t>
            </a:fld>
            <a:endParaRPr lang="he-IL"/>
          </a:p>
        </p:txBody>
      </p:sp>
    </p:spTree>
    <p:extLst>
      <p:ext uri="{BB962C8B-B14F-4D97-AF65-F5344CB8AC3E}">
        <p14:creationId xmlns:p14="http://schemas.microsoft.com/office/powerpoint/2010/main" val="403758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מדובר בתהליכי הפנמה, כאשר</a:t>
            </a:r>
            <a:r>
              <a:rPr lang="he-IL" sz="1200" kern="1200" dirty="0">
                <a:solidFill>
                  <a:schemeClr val="tx1"/>
                </a:solidFill>
                <a:effectLst/>
                <a:latin typeface="+mn-lt"/>
                <a:ea typeface="+mn-ea"/>
                <a:cs typeface="+mn-cs"/>
              </a:rPr>
              <a:t> אני מווסת את ההתנהגות שלי מבפנים נוצרת הפנמה.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לדוג': התחלתי לצחצח שיניים בצורה חיצונית, אבל הורי תמכו באוטונומיה שלי, לקחו את נקודת המבט שלי ונתנו לי הסבר וגם בחירה מסוימת זה מאפשר ליצור הפנמה. חינוך מושתת על הפנמת מוטיבציה והדרך לעשות זאת היא באמצעות אוטונומיה. </a:t>
            </a:r>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12</a:t>
            </a:fld>
            <a:endParaRPr lang="he-IL"/>
          </a:p>
        </p:txBody>
      </p:sp>
    </p:spTree>
    <p:extLst>
      <p:ext uri="{BB962C8B-B14F-4D97-AF65-F5344CB8AC3E}">
        <p14:creationId xmlns:p14="http://schemas.microsoft.com/office/powerpoint/2010/main" val="301326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9388" indent="0">
              <a:lnSpc>
                <a:spcPct val="170000"/>
              </a:lnSpc>
              <a:buClr>
                <a:schemeClr val="accent3"/>
              </a:buClr>
              <a:buFont typeface="Monotype Sorts" pitchFamily="2" charset="2"/>
              <a:buNone/>
              <a:defRPr/>
            </a:pPr>
            <a:r>
              <a:rPr lang="he-IL" sz="1200" dirty="0">
                <a:solidFill>
                  <a:srgbClr val="000000"/>
                </a:solidFill>
              </a:rPr>
              <a:t>מקור המילה מוטיבציה (</a:t>
            </a:r>
            <a:r>
              <a:rPr lang="en-US" sz="1200" dirty="0">
                <a:solidFill>
                  <a:srgbClr val="000000"/>
                </a:solidFill>
              </a:rPr>
              <a:t>motivation</a:t>
            </a:r>
            <a:r>
              <a:rPr lang="he-IL" sz="1200" dirty="0">
                <a:solidFill>
                  <a:srgbClr val="000000"/>
                </a:solidFill>
              </a:rPr>
              <a:t>) הוא  במילה תנועה (</a:t>
            </a:r>
            <a:r>
              <a:rPr lang="en-US" sz="1200" dirty="0">
                <a:solidFill>
                  <a:srgbClr val="000000"/>
                </a:solidFill>
              </a:rPr>
              <a:t>motion</a:t>
            </a:r>
            <a:r>
              <a:rPr lang="he-IL" sz="1200" dirty="0">
                <a:solidFill>
                  <a:srgbClr val="000000"/>
                </a:solidFill>
              </a:rPr>
              <a:t>).  מוטיבציה הוא מושג המתאר מניעים </a:t>
            </a:r>
            <a:r>
              <a:rPr lang="en-US" sz="1200" dirty="0">
                <a:solidFill>
                  <a:srgbClr val="000000"/>
                </a:solidFill>
              </a:rPr>
              <a:t>Motives)</a:t>
            </a:r>
            <a:r>
              <a:rPr lang="he-IL" sz="1200" dirty="0">
                <a:solidFill>
                  <a:srgbClr val="000000"/>
                </a:solidFill>
              </a:rPr>
              <a:t>) להתנהגות. </a:t>
            </a:r>
          </a:p>
          <a:p>
            <a:pPr rtl="1"/>
            <a:endParaRPr lang="en-US" sz="1200" kern="1200" dirty="0">
              <a:solidFill>
                <a:schemeClr val="tx1"/>
              </a:solidFill>
              <a:effectLst/>
              <a:latin typeface="+mn-lt"/>
              <a:ea typeface="+mn-ea"/>
              <a:cs typeface="+mn-cs"/>
            </a:endParaRPr>
          </a:p>
        </p:txBody>
      </p:sp>
      <p:sp>
        <p:nvSpPr>
          <p:cNvPr id="4" name="מציין מיקום של מספר שקופית 3"/>
          <p:cNvSpPr>
            <a:spLocks noGrp="1"/>
          </p:cNvSpPr>
          <p:nvPr>
            <p:ph type="sldNum" sz="quarter" idx="10"/>
          </p:nvPr>
        </p:nvSpPr>
        <p:spPr/>
        <p:txBody>
          <a:bodyPr/>
          <a:lstStyle/>
          <a:p>
            <a:fld id="{1F23FE33-F085-4354-B409-76F39178114E}" type="slidenum">
              <a:rPr lang="he-IL" smtClean="0"/>
              <a:t>2</a:t>
            </a:fld>
            <a:endParaRPr lang="he-IL"/>
          </a:p>
        </p:txBody>
      </p:sp>
    </p:spTree>
    <p:extLst>
      <p:ext uri="{BB962C8B-B14F-4D97-AF65-F5344CB8AC3E}">
        <p14:creationId xmlns:p14="http://schemas.microsoft.com/office/powerpoint/2010/main" val="377491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u="none" strike="noStrike" kern="1200" baseline="0" dirty="0">
                <a:solidFill>
                  <a:schemeClr val="tx1"/>
                </a:solidFill>
                <a:latin typeface="+mn-lt"/>
                <a:ea typeface="+mn-ea"/>
                <a:cs typeface="+mn-cs"/>
              </a:rPr>
              <a:t>מוטיבציה אוטונומית </a:t>
            </a:r>
            <a:r>
              <a:rPr lang="he-IL" sz="1200" b="0" i="0" u="none" strike="noStrike" kern="1200" baseline="0" dirty="0">
                <a:solidFill>
                  <a:schemeClr val="tx1"/>
                </a:solidFill>
                <a:latin typeface="+mn-lt"/>
                <a:ea typeface="+mn-ea"/>
                <a:cs typeface="+mn-cs"/>
              </a:rPr>
              <a:t>– אדם משקיע הרבה ומתוך תחושה של בחירה, הזדהות ומשמעות. השקעה זו יכולה לבוא מתוך עניין או הנאה שהפעילות מביאה או מתוך הכרה בחשיבות הפעילות.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3</a:t>
            </a:fld>
            <a:endParaRPr lang="he-IL"/>
          </a:p>
        </p:txBody>
      </p:sp>
    </p:spTree>
    <p:extLst>
      <p:ext uri="{BB962C8B-B14F-4D97-AF65-F5344CB8AC3E}">
        <p14:creationId xmlns:p14="http://schemas.microsoft.com/office/powerpoint/2010/main" val="7728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u="none" strike="noStrike" kern="1200" baseline="0" dirty="0">
                <a:solidFill>
                  <a:schemeClr val="tx1"/>
                </a:solidFill>
                <a:latin typeface="+mn-lt"/>
                <a:ea typeface="+mn-ea"/>
                <a:cs typeface="+mn-cs"/>
              </a:rPr>
              <a:t>מוטיבציה כפויה </a:t>
            </a:r>
            <a:r>
              <a:rPr lang="he-IL" sz="1200" b="0" i="0" u="none" strike="noStrike" kern="1200" baseline="0" dirty="0">
                <a:solidFill>
                  <a:schemeClr val="tx1"/>
                </a:solidFill>
                <a:latin typeface="+mn-lt"/>
                <a:ea typeface="+mn-ea"/>
                <a:cs typeface="+mn-cs"/>
              </a:rPr>
              <a:t>– אדם משקיע בפעילות או בהתנהגות מסוימת, ההשקעה יכולה להיות רבה, אך היא מלווה בתחושה של כפייה, כעס או חוסר משמעות.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baseline="0" dirty="0">
                <a:solidFill>
                  <a:schemeClr val="tx1"/>
                </a:solidFill>
                <a:latin typeface="+mn-lt"/>
                <a:ea typeface="+mn-ea"/>
                <a:cs typeface="+mn-cs"/>
              </a:rPr>
              <a:t>כפייה חיצונית היא ברורה- עונש על אי ביצוע או פרס על עשייה.</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baseline="0" dirty="0">
                <a:solidFill>
                  <a:schemeClr val="tx1"/>
                </a:solidFill>
                <a:latin typeface="+mn-lt"/>
                <a:ea typeface="+mn-ea"/>
                <a:cs typeface="+mn-cs"/>
              </a:rPr>
              <a:t>כפייה פנימית יכולה להיות בעלת מאפיינים שונים: מוטיבציה לזכות בהערכה, לא להרגיש אשם, לעשות משהו כדי שיאהבו אותי, או כדי לרצות את אמא שלי.</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4</a:t>
            </a:fld>
            <a:endParaRPr lang="he-IL"/>
          </a:p>
        </p:txBody>
      </p:sp>
    </p:spTree>
    <p:extLst>
      <p:ext uri="{BB962C8B-B14F-4D97-AF65-F5344CB8AC3E}">
        <p14:creationId xmlns:p14="http://schemas.microsoft.com/office/powerpoint/2010/main" val="3137043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u="none" strike="noStrike" kern="1200" baseline="0" dirty="0">
                <a:solidFill>
                  <a:schemeClr val="tx1"/>
                </a:solidFill>
                <a:latin typeface="+mn-lt"/>
                <a:ea typeface="+mn-ea"/>
                <a:cs typeface="+mn-cs"/>
              </a:rPr>
              <a:t>היעדר מוטיבציה או התנגדות </a:t>
            </a:r>
            <a:r>
              <a:rPr lang="he-IL" sz="1200" b="0" i="0" u="none" strike="noStrike" kern="1200" baseline="0" dirty="0">
                <a:solidFill>
                  <a:schemeClr val="tx1"/>
                </a:solidFill>
                <a:latin typeface="+mn-lt"/>
                <a:ea typeface="+mn-ea"/>
                <a:cs typeface="+mn-cs"/>
              </a:rPr>
              <a:t>– נער אינו רוצה להשקיע בפעילות או במטרה כלשהי, ואף נוטה לחבל בהן.</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i="0" u="none" strike="noStrike" kern="1200" baseline="0" dirty="0">
                <a:solidFill>
                  <a:schemeClr val="tx1"/>
                </a:solidFill>
                <a:latin typeface="+mn-lt"/>
                <a:ea typeface="+mn-ea"/>
                <a:cs typeface="+mn-cs"/>
              </a:rPr>
              <a:t>א-מוטיבציה מבטאת אדישות וחוסר עניין בפעולה ואילו התרסה הינה תגובה מתנגדת כלפי ניסיון לכפיה חיצונית.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i="0" u="none" strike="noStrike" kern="1200" baseline="0" dirty="0">
              <a:solidFill>
                <a:schemeClr val="tx1"/>
              </a:solidFill>
              <a:latin typeface="+mn-lt"/>
              <a:ea typeface="+mn-ea"/>
              <a:cs typeface="+mn-cs"/>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u="none" strike="noStrike" kern="1200" baseline="0" dirty="0">
                <a:solidFill>
                  <a:schemeClr val="tx1"/>
                </a:solidFill>
                <a:latin typeface="+mn-lt"/>
                <a:ea typeface="+mn-ea"/>
                <a:cs typeface="+mn-cs"/>
              </a:rPr>
              <a:t>בזוגות: חישבו על כלל הפעולות שאתם עושים במשך היממה, כמה מהזמן אתם פועלים מתוך מוטיבציה חיצונית וכמה זמן מתוך מוטיבציה פנימית?</a:t>
            </a:r>
            <a:endParaRPr lang="he-IL" b="1" dirty="0"/>
          </a:p>
          <a:p>
            <a:pPr marL="0" marR="0" lvl="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5</a:t>
            </a:fld>
            <a:endParaRPr lang="he-IL"/>
          </a:p>
        </p:txBody>
      </p:sp>
    </p:spTree>
    <p:extLst>
      <p:ext uri="{BB962C8B-B14F-4D97-AF65-F5344CB8AC3E}">
        <p14:creationId xmlns:p14="http://schemas.microsoft.com/office/powerpoint/2010/main" val="1777962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u="none" strike="noStrike" kern="1200" baseline="0" dirty="0">
                <a:solidFill>
                  <a:schemeClr val="tx1"/>
                </a:solidFill>
                <a:latin typeface="+mn-lt"/>
                <a:ea typeface="+mn-ea"/>
                <a:cs typeface="+mn-cs"/>
              </a:rPr>
              <a:t>כאשר צרכי המוטיבציה מתוסכלים, מופיעה המוטיבציה מן הסוג הראשון – היעדר מוטיבציה והתנגדות. לדוגמה, כאשר תלמיד מרגיש שאין סיכוי שיצליח להתמודד עם נושא לימודי מסוים וכי ההשקעה בו רק תפגע בתחושת המסוגלות הלימודית שלו, הוא יימנע מכל השקעה ואולי אף יפריע ללמידה. מכאן נובעות בעיות משמעת רבות.</a:t>
            </a:r>
          </a:p>
          <a:p>
            <a:r>
              <a:rPr lang="he-IL" sz="1200" b="1" i="0" u="none" strike="noStrike" kern="1200" baseline="0" dirty="0">
                <a:solidFill>
                  <a:schemeClr val="tx1"/>
                </a:solidFill>
                <a:latin typeface="+mn-lt"/>
                <a:ea typeface="+mn-ea"/>
                <a:cs typeface="+mn-cs"/>
              </a:rPr>
              <a:t>מוטיבציה כפויה </a:t>
            </a:r>
            <a:r>
              <a:rPr lang="he-IL" sz="1200" b="0" i="0" u="none" strike="noStrike" kern="1200" baseline="0" dirty="0">
                <a:solidFill>
                  <a:schemeClr val="tx1"/>
                </a:solidFill>
                <a:latin typeface="+mn-lt"/>
                <a:ea typeface="+mn-ea"/>
                <a:cs typeface="+mn-cs"/>
              </a:rPr>
              <a:t>תופיע כאשר פעולה מסוימת מביאה לסיפוק של הצרכים בקשר, בביטחון או במסוגלות, אבל הצרכים בהיעדר כפייה או במצפן פנימי מתוסכלים. לדוגמה, תלמיד שיכול להצליח בלימודי תנ"ך וגם מקבל על כך הרבה חיבה והערכה ממוריו ומהוריו אבל מרגיש שהנושא שהוא לומד לא מאתגר אותו ואין לו ערך אמיתי ילמד ככל הנראה מתוך תחושת כפייה.</a:t>
            </a:r>
          </a:p>
          <a:p>
            <a:r>
              <a:rPr lang="he-IL" sz="1200" b="0" i="0" u="none" strike="noStrike" kern="1200" baseline="0" dirty="0">
                <a:solidFill>
                  <a:schemeClr val="tx1"/>
                </a:solidFill>
                <a:latin typeface="+mn-lt"/>
                <a:ea typeface="+mn-ea"/>
                <a:cs typeface="+mn-cs"/>
              </a:rPr>
              <a:t>מוטיבציה אוטונומית מופיעה כאשר יש סיפוק של כל הצרכים- קשר ושייכות, </a:t>
            </a:r>
            <a:r>
              <a:rPr lang="he-IL" sz="1200" b="0" i="0" u="none" strike="noStrike" kern="1200" baseline="0">
                <a:solidFill>
                  <a:schemeClr val="tx1"/>
                </a:solidFill>
                <a:latin typeface="+mn-lt"/>
                <a:ea typeface="+mn-ea"/>
                <a:cs typeface="+mn-cs"/>
              </a:rPr>
              <a:t>מסוגלות ואוטונומיה, </a:t>
            </a:r>
            <a:r>
              <a:rPr lang="he-IL" sz="1200" b="0" i="0" u="none" strike="noStrike" kern="1200" baseline="0" dirty="0">
                <a:solidFill>
                  <a:schemeClr val="tx1"/>
                </a:solidFill>
                <a:latin typeface="+mn-lt"/>
                <a:ea typeface="+mn-ea"/>
                <a:cs typeface="+mn-cs"/>
              </a:rPr>
              <a:t>ובמיוחד של הצורך באוטונומיה.</a:t>
            </a:r>
            <a:endParaRPr lang="he-IL" dirty="0"/>
          </a:p>
        </p:txBody>
      </p:sp>
      <p:sp>
        <p:nvSpPr>
          <p:cNvPr id="4" name="מציין מיקום של מספר שקופית 3"/>
          <p:cNvSpPr>
            <a:spLocks noGrp="1"/>
          </p:cNvSpPr>
          <p:nvPr>
            <p:ph type="sldNum" sz="quarter" idx="10"/>
          </p:nvPr>
        </p:nvSpPr>
        <p:spPr/>
        <p:txBody>
          <a:bodyPr/>
          <a:lstStyle/>
          <a:p>
            <a:fld id="{1F23FE33-F085-4354-B409-76F39178114E}" type="slidenum">
              <a:rPr lang="he-IL" smtClean="0"/>
              <a:t>6</a:t>
            </a:fld>
            <a:endParaRPr lang="he-IL"/>
          </a:p>
        </p:txBody>
      </p:sp>
    </p:spTree>
    <p:extLst>
      <p:ext uri="{BB962C8B-B14F-4D97-AF65-F5344CB8AC3E}">
        <p14:creationId xmlns:p14="http://schemas.microsoft.com/office/powerpoint/2010/main" val="36564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u="none" strike="noStrike" kern="1200" baseline="0" dirty="0">
                <a:solidFill>
                  <a:schemeClr val="tx1"/>
                </a:solidFill>
                <a:latin typeface="+mn-lt"/>
                <a:ea typeface="+mn-ea"/>
                <a:cs typeface="+mn-cs"/>
              </a:rPr>
              <a:t>צורך בקשר וביטחון</a:t>
            </a:r>
            <a:r>
              <a:rPr lang="he-IL" sz="1200" b="0" i="0" u="none" strike="noStrike" kern="1200" baseline="0" dirty="0">
                <a:solidFill>
                  <a:schemeClr val="tx1"/>
                </a:solidFill>
                <a:latin typeface="+mn-lt"/>
                <a:ea typeface="+mn-ea"/>
                <a:cs typeface="+mn-cs"/>
              </a:rPr>
              <a:t>: צורך להרגיש שיש בחייך אנשים קרובים שמחבבים אותך ונהנים מקרבתך; אנשים שיחלצו להגנתך; אנשים שיכולם להבין אותך ולקבל אותך כפי </a:t>
            </a:r>
            <a:r>
              <a:rPr lang="he-IL" sz="1200" b="0" i="0" u="none" strike="noStrike" kern="1200" baseline="0" dirty="0" err="1">
                <a:solidFill>
                  <a:schemeClr val="tx1"/>
                </a:solidFill>
                <a:latin typeface="+mn-lt"/>
                <a:ea typeface="+mn-ea"/>
                <a:cs typeface="+mn-cs"/>
              </a:rPr>
              <a:t>שהנך</a:t>
            </a:r>
            <a:r>
              <a:rPr lang="he-IL" sz="1200" b="0" i="0" u="none" strike="noStrike" kern="1200" baseline="0" dirty="0">
                <a:solidFill>
                  <a:schemeClr val="tx1"/>
                </a:solidFill>
                <a:latin typeface="+mn-lt"/>
                <a:ea typeface="+mn-ea"/>
                <a:cs typeface="+mn-cs"/>
              </a:rPr>
              <a:t>; צורך להרגיש שאתה ראוי לאהבה ואינך דוחה.</a:t>
            </a:r>
          </a:p>
          <a:p>
            <a:r>
              <a:rPr lang="he-IL" sz="1200" b="1" i="0" u="none" strike="noStrike" kern="1200" baseline="0" dirty="0">
                <a:solidFill>
                  <a:schemeClr val="tx1"/>
                </a:solidFill>
                <a:latin typeface="+mn-lt"/>
                <a:ea typeface="+mn-ea"/>
                <a:cs typeface="+mn-cs"/>
              </a:rPr>
              <a:t>צורך בשייכות</a:t>
            </a:r>
            <a:r>
              <a:rPr lang="he-IL" sz="1200" b="0" i="0" u="none" strike="noStrike" kern="1200" baseline="0" dirty="0">
                <a:solidFill>
                  <a:schemeClr val="tx1"/>
                </a:solidFill>
                <a:latin typeface="+mn-lt"/>
                <a:ea typeface="+mn-ea"/>
                <a:cs typeface="+mn-cs"/>
              </a:rPr>
              <a:t>: צורך להרגיש כי יש קבוצה של אנשים ו"מקום" שאתה חלק מהם, הם נותנים לך תחושה של שייכות, בטחון וזהות.</a:t>
            </a:r>
          </a:p>
          <a:p>
            <a:endParaRPr lang="he-IL" dirty="0"/>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7</a:t>
            </a:fld>
            <a:endParaRPr lang="he-IL"/>
          </a:p>
        </p:txBody>
      </p:sp>
    </p:spTree>
    <p:extLst>
      <p:ext uri="{BB962C8B-B14F-4D97-AF65-F5344CB8AC3E}">
        <p14:creationId xmlns:p14="http://schemas.microsoft.com/office/powerpoint/2010/main" val="3774565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solidFill>
                <a:srgbClr val="FF0000"/>
              </a:solidFill>
            </a:endParaRPr>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8</a:t>
            </a:fld>
            <a:endParaRPr lang="he-IL"/>
          </a:p>
        </p:txBody>
      </p:sp>
    </p:spTree>
    <p:extLst>
      <p:ext uri="{BB962C8B-B14F-4D97-AF65-F5344CB8AC3E}">
        <p14:creationId xmlns:p14="http://schemas.microsoft.com/office/powerpoint/2010/main" val="3117315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u="none" strike="noStrike" kern="1200" baseline="0" dirty="0">
                <a:solidFill>
                  <a:schemeClr val="tx1"/>
                </a:solidFill>
                <a:latin typeface="+mn-lt"/>
                <a:ea typeface="+mn-ea"/>
                <a:cs typeface="+mn-cs"/>
              </a:rPr>
              <a:t>צורך ביכולת</a:t>
            </a:r>
            <a:r>
              <a:rPr lang="he-IL" sz="1200" b="0" i="0" u="none" strike="noStrike" kern="1200" baseline="0" dirty="0">
                <a:solidFill>
                  <a:schemeClr val="tx1"/>
                </a:solidFill>
                <a:latin typeface="+mn-lt"/>
                <a:ea typeface="+mn-ea"/>
                <a:cs typeface="+mn-cs"/>
              </a:rPr>
              <a:t>: צורך לחוות את עצמך כמסוגל לממש כוונות ולהשיג תוצרים שלא קל להשיגם; צורך להרגיש שאתה יכול להשפיע ולהוציא לפועל תוכניות שהיו בדמיונך</a:t>
            </a:r>
          </a:p>
          <a:p>
            <a:r>
              <a:rPr lang="he-IL" sz="1200" b="1" i="0" u="none" strike="noStrike" kern="1200" baseline="0" dirty="0">
                <a:solidFill>
                  <a:schemeClr val="tx1"/>
                </a:solidFill>
                <a:latin typeface="+mn-lt"/>
                <a:ea typeface="+mn-ea"/>
                <a:cs typeface="+mn-cs"/>
              </a:rPr>
              <a:t>צורך בתחושת מסוּגלות</a:t>
            </a:r>
            <a:r>
              <a:rPr lang="he-IL" sz="1200" b="0" i="0" u="none" strike="noStrike" kern="1200" baseline="0" dirty="0">
                <a:solidFill>
                  <a:schemeClr val="tx1"/>
                </a:solidFill>
                <a:latin typeface="+mn-lt"/>
                <a:ea typeface="+mn-ea"/>
                <a:cs typeface="+mn-cs"/>
              </a:rPr>
              <a:t>. הצורך להרגיש שאנחנו יכולים לעשות דברים מאתגרים. זהו צורך שקשור ישירות ללמידה ולפיתוח מיומנויות ולתחושה של יכולת ליצור: "פעם לא יכולתי לעשות את זה, זה היה רק בדמיון שלי, אבל עכשיו, אחרי שלמדתי, אני יכול לעשות את זה ממש טוב!"  </a:t>
            </a:r>
          </a:p>
          <a:p>
            <a:r>
              <a:rPr lang="he-IL" sz="1200" b="0" i="0" u="none" strike="noStrike" kern="1200" baseline="0" dirty="0">
                <a:solidFill>
                  <a:schemeClr val="tx1"/>
                </a:solidFill>
                <a:latin typeface="+mn-lt"/>
                <a:ea typeface="+mn-ea"/>
                <a:cs typeface="+mn-cs"/>
              </a:rPr>
              <a:t>כאשר נער מחזיק באמונה שההצלחה תלויה בהשקעה שלו יגבר הסיכוי שלו לחוש בעל מסוגלות.</a:t>
            </a:r>
            <a:endParaRPr lang="he-IL" dirty="0"/>
          </a:p>
        </p:txBody>
      </p:sp>
      <p:sp>
        <p:nvSpPr>
          <p:cNvPr id="4" name="מציין מיקום של מספר שקופית 3"/>
          <p:cNvSpPr>
            <a:spLocks noGrp="1"/>
          </p:cNvSpPr>
          <p:nvPr>
            <p:ph type="sldNum" sz="quarter" idx="5"/>
          </p:nvPr>
        </p:nvSpPr>
        <p:spPr/>
        <p:txBody>
          <a:bodyPr/>
          <a:lstStyle/>
          <a:p>
            <a:fld id="{4084B667-D8A8-4E8C-8AD4-CBA6C675BE84}" type="slidenum">
              <a:rPr lang="he-IL" smtClean="0"/>
              <a:t>9</a:t>
            </a:fld>
            <a:endParaRPr lang="he-IL"/>
          </a:p>
        </p:txBody>
      </p:sp>
    </p:spTree>
    <p:extLst>
      <p:ext uri="{BB962C8B-B14F-4D97-AF65-F5344CB8AC3E}">
        <p14:creationId xmlns:p14="http://schemas.microsoft.com/office/powerpoint/2010/main" val="402482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E247329-DAED-45A8-92CE-7E9DA29D6B70}" type="slidenum">
              <a:rPr lang="he-IL" smtClean="0"/>
              <a:t>‹#›</a:t>
            </a:fld>
            <a:endParaRPr lang="he-I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888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213604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346627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33992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EE247329-DAED-45A8-92CE-7E9DA29D6B70}" type="slidenum">
              <a:rPr lang="he-IL" smtClean="0"/>
              <a:t>‹#›</a:t>
            </a:fld>
            <a:endParaRPr lang="he-IL"/>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66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42368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822960" y="2582334"/>
            <a:ext cx="3703320" cy="32867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63440" y="2582334"/>
            <a:ext cx="3703320" cy="32867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143291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16217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1177452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15532A4-D983-4541-BDEC-83D41EA873FF}" type="datetimeFigureOut">
              <a:rPr lang="he-IL" smtClean="0"/>
              <a:t>ט"ז/חשון/תש"פ</a:t>
            </a:fld>
            <a:endParaRPr lang="he-IL"/>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he-I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E247329-DAED-45A8-92CE-7E9DA29D6B70}" type="slidenum">
              <a:rPr lang="he-IL" smtClean="0"/>
              <a:t>‹#›</a:t>
            </a:fld>
            <a:endParaRPr lang="he-IL"/>
          </a:p>
        </p:txBody>
      </p:sp>
    </p:spTree>
    <p:extLst>
      <p:ext uri="{BB962C8B-B14F-4D97-AF65-F5344CB8AC3E}">
        <p14:creationId xmlns:p14="http://schemas.microsoft.com/office/powerpoint/2010/main" val="324365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315532A4-D983-4541-BDEC-83D41EA873FF}" type="datetimeFigureOut">
              <a:rPr lang="he-IL" smtClean="0"/>
              <a:t>ט"ז/חשון/תש"פ</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EE247329-DAED-45A8-92CE-7E9DA29D6B70}" type="slidenum">
              <a:rPr lang="he-IL" smtClean="0"/>
              <a:t>‹#›</a:t>
            </a:fld>
            <a:endParaRPr lang="he-IL"/>
          </a:p>
        </p:txBody>
      </p:sp>
    </p:spTree>
    <p:extLst>
      <p:ext uri="{BB962C8B-B14F-4D97-AF65-F5344CB8AC3E}">
        <p14:creationId xmlns:p14="http://schemas.microsoft.com/office/powerpoint/2010/main" val="725970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15532A4-D983-4541-BDEC-83D41EA873FF}" type="datetimeFigureOut">
              <a:rPr lang="he-IL" smtClean="0"/>
              <a:t>ט"ז/חשון/תש"פ</a:t>
            </a:fld>
            <a:endParaRPr lang="he-IL"/>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E247329-DAED-45A8-92CE-7E9DA29D6B70}" type="slidenum">
              <a:rPr lang="he-IL" smtClean="0"/>
              <a:t>‹#›</a:t>
            </a:fld>
            <a:endParaRPr lang="he-IL"/>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821953"/>
      </p:ext>
    </p:extLst>
  </p:cSld>
  <p:clrMap bg1="lt1" tx1="dk1" bg2="lt2" tx2="dk2" accent1="accent1" accent2="accent2" accent3="accent3" accent4="accent4" accent5="accent5" accent6="accent6" hlink="hlink" folHlink="folHlink"/>
  <p:sldLayoutIdLst>
    <p:sldLayoutId id="2147484302"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311" r:id="rId10"/>
    <p:sldLayoutId id="2147484312"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0">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0" descr="geen plant sprout">
            <a:extLst>
              <a:ext uri="{FF2B5EF4-FFF2-40B4-BE49-F238E27FC236}">
                <a16:creationId xmlns:a16="http://schemas.microsoft.com/office/drawing/2014/main" id="{41EA9EAD-1D55-4EE1-9CDF-DF5DA334DD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03" r="2" b="2"/>
          <a:stretch/>
        </p:blipFill>
        <p:spPr bwMode="auto">
          <a:xfrm>
            <a:off x="660159" y="841248"/>
            <a:ext cx="7879842" cy="5175504"/>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a:extLst>
              <a:ext uri="{FF2B5EF4-FFF2-40B4-BE49-F238E27FC236}">
                <a16:creationId xmlns:a16="http://schemas.microsoft.com/office/drawing/2014/main" id="{0AEF46C7-A7EE-4678-B276-E7BF409C5F8B}"/>
              </a:ext>
            </a:extLst>
          </p:cNvPr>
          <p:cNvSpPr/>
          <p:nvPr/>
        </p:nvSpPr>
        <p:spPr>
          <a:xfrm>
            <a:off x="3281852" y="928345"/>
            <a:ext cx="4961562" cy="584775"/>
          </a:xfrm>
          <a:prstGeom prst="rect">
            <a:avLst/>
          </a:prstGeom>
        </p:spPr>
        <p:txBody>
          <a:bodyPr wrap="square">
            <a:spAutoFit/>
          </a:bodyPr>
          <a:lstStyle/>
          <a:p>
            <a:pPr algn="r" rtl="1">
              <a:spcAft>
                <a:spcPts val="2400"/>
              </a:spcAft>
            </a:pPr>
            <a:r>
              <a:rPr lang="he-IL" altLang="he-IL" sz="3200" b="1" dirty="0">
                <a:latin typeface="Hadassah Friedlaender" panose="02020603050405020304" pitchFamily="18" charset="-79"/>
                <a:cs typeface="Hadassah Friedlaender" panose="02020603050405020304" pitchFamily="18" charset="-79"/>
              </a:rPr>
              <a:t>תיאוריית ההכוונה העצמית </a:t>
            </a:r>
          </a:p>
        </p:txBody>
      </p:sp>
      <p:sp>
        <p:nvSpPr>
          <p:cNvPr id="9" name="מלבן 8">
            <a:extLst>
              <a:ext uri="{FF2B5EF4-FFF2-40B4-BE49-F238E27FC236}">
                <a16:creationId xmlns:a16="http://schemas.microsoft.com/office/drawing/2014/main" id="{1616881C-7C63-4E74-B320-E551ECFE83F0}"/>
              </a:ext>
            </a:extLst>
          </p:cNvPr>
          <p:cNvSpPr/>
          <p:nvPr/>
        </p:nvSpPr>
        <p:spPr>
          <a:xfrm>
            <a:off x="344043" y="1625497"/>
            <a:ext cx="5762626" cy="584775"/>
          </a:xfrm>
          <a:prstGeom prst="rect">
            <a:avLst/>
          </a:prstGeom>
        </p:spPr>
        <p:txBody>
          <a:bodyPr wrap="square">
            <a:spAutoFit/>
          </a:bodyPr>
          <a:lstStyle/>
          <a:p>
            <a:pPr algn="r" rtl="1">
              <a:spcAft>
                <a:spcPts val="2400"/>
              </a:spcAft>
            </a:pPr>
            <a:r>
              <a:rPr lang="en-US" altLang="he-IL" sz="3200" b="1" dirty="0">
                <a:latin typeface="Hadassah Friedlaender" panose="02020603050405020304" pitchFamily="18" charset="-79"/>
                <a:cs typeface="Hadassah Friedlaender" panose="02020603050405020304" pitchFamily="18" charset="-79"/>
              </a:rPr>
              <a:t>Self Determination Theory</a:t>
            </a:r>
            <a:endParaRPr lang="he-IL" altLang="he-IL" sz="3200" b="1" dirty="0">
              <a:latin typeface="Hadassah Friedlaender" panose="02020603050405020304" pitchFamily="18" charset="-79"/>
              <a:cs typeface="Hadassah Friedlaender" panose="02020603050405020304" pitchFamily="18" charset="-79"/>
            </a:endParaRPr>
          </a:p>
        </p:txBody>
      </p:sp>
      <p:pic>
        <p:nvPicPr>
          <p:cNvPr id="3" name="תמונה 2">
            <a:extLst>
              <a:ext uri="{FF2B5EF4-FFF2-40B4-BE49-F238E27FC236}">
                <a16:creationId xmlns:a16="http://schemas.microsoft.com/office/drawing/2014/main" id="{9440A440-C6E6-4B06-B355-C94061F5BC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3222" y="3238921"/>
            <a:ext cx="1510192" cy="1887740"/>
          </a:xfrm>
          <a:prstGeom prst="rect">
            <a:avLst/>
          </a:prstGeom>
        </p:spPr>
      </p:pic>
      <p:pic>
        <p:nvPicPr>
          <p:cNvPr id="6" name="תמונה 5">
            <a:extLst>
              <a:ext uri="{FF2B5EF4-FFF2-40B4-BE49-F238E27FC236}">
                <a16:creationId xmlns:a16="http://schemas.microsoft.com/office/drawing/2014/main" id="{99717919-5BBF-4FFB-A7AA-D3C57C897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0080" y="4014221"/>
            <a:ext cx="2013717" cy="1343122"/>
          </a:xfrm>
          <a:prstGeom prst="rect">
            <a:avLst/>
          </a:prstGeom>
        </p:spPr>
      </p:pic>
      <p:sp>
        <p:nvSpPr>
          <p:cNvPr id="7" name="תיבת טקסט 6">
            <a:extLst>
              <a:ext uri="{FF2B5EF4-FFF2-40B4-BE49-F238E27FC236}">
                <a16:creationId xmlns:a16="http://schemas.microsoft.com/office/drawing/2014/main" id="{1D24C3D0-7BCD-487A-8257-055554247286}"/>
              </a:ext>
            </a:extLst>
          </p:cNvPr>
          <p:cNvSpPr txBox="1"/>
          <p:nvPr/>
        </p:nvSpPr>
        <p:spPr>
          <a:xfrm>
            <a:off x="4748520" y="3574240"/>
            <a:ext cx="2013717" cy="369332"/>
          </a:xfrm>
          <a:prstGeom prst="rect">
            <a:avLst/>
          </a:prstGeom>
          <a:noFill/>
        </p:spPr>
        <p:txBody>
          <a:bodyPr wrap="square" rtlCol="1">
            <a:spAutoFit/>
          </a:bodyPr>
          <a:lstStyle/>
          <a:p>
            <a:r>
              <a:rPr lang="en-US" dirty="0"/>
              <a:t>Richard M. Ryan</a:t>
            </a:r>
          </a:p>
        </p:txBody>
      </p:sp>
      <p:sp>
        <p:nvSpPr>
          <p:cNvPr id="19" name="תיבת טקסט 18">
            <a:extLst>
              <a:ext uri="{FF2B5EF4-FFF2-40B4-BE49-F238E27FC236}">
                <a16:creationId xmlns:a16="http://schemas.microsoft.com/office/drawing/2014/main" id="{9A11BA4E-FFF5-4271-B377-FB5D1A5570D1}"/>
              </a:ext>
            </a:extLst>
          </p:cNvPr>
          <p:cNvSpPr txBox="1"/>
          <p:nvPr/>
        </p:nvSpPr>
        <p:spPr>
          <a:xfrm>
            <a:off x="6742814" y="5155455"/>
            <a:ext cx="2013717" cy="369332"/>
          </a:xfrm>
          <a:prstGeom prst="rect">
            <a:avLst/>
          </a:prstGeom>
          <a:noFill/>
        </p:spPr>
        <p:txBody>
          <a:bodyPr wrap="square" rtlCol="1">
            <a:spAutoFit/>
          </a:bodyPr>
          <a:lstStyle/>
          <a:p>
            <a:r>
              <a:rPr lang="en-US" dirty="0"/>
              <a:t>Edward L. Deci</a:t>
            </a:r>
          </a:p>
        </p:txBody>
      </p:sp>
    </p:spTree>
    <p:extLst>
      <p:ext uri="{BB962C8B-B14F-4D97-AF65-F5344CB8AC3E}">
        <p14:creationId xmlns:p14="http://schemas.microsoft.com/office/powerpoint/2010/main" val="18224693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A1AE3E-5367-4BBF-8513-D3D729F1C80E}"/>
              </a:ext>
            </a:extLst>
          </p:cNvPr>
          <p:cNvSpPr>
            <a:spLocks noGrp="1"/>
          </p:cNvSpPr>
          <p:nvPr>
            <p:ph type="title"/>
          </p:nvPr>
        </p:nvSpPr>
        <p:spPr/>
        <p:txBody>
          <a:bodyPr/>
          <a:lstStyle/>
          <a:p>
            <a:pPr algn="ctr"/>
            <a:r>
              <a:rPr lang="he-IL" b="1" dirty="0">
                <a:latin typeface="Hadassah Friedlaender" panose="02020603050405020304" pitchFamily="18" charset="-79"/>
                <a:cs typeface="Hadassah Friedlaender" panose="02020603050405020304" pitchFamily="18" charset="-79"/>
              </a:rPr>
              <a:t>איך תומכים בצורך במסוגלות?</a:t>
            </a:r>
          </a:p>
        </p:txBody>
      </p:sp>
      <p:sp>
        <p:nvSpPr>
          <p:cNvPr id="3" name="מציין מיקום תוכן 2">
            <a:extLst>
              <a:ext uri="{FF2B5EF4-FFF2-40B4-BE49-F238E27FC236}">
                <a16:creationId xmlns:a16="http://schemas.microsoft.com/office/drawing/2014/main" id="{1AACAA2F-11B2-4AE5-A1B3-74338AF13276}"/>
              </a:ext>
            </a:extLst>
          </p:cNvPr>
          <p:cNvSpPr>
            <a:spLocks noGrp="1"/>
          </p:cNvSpPr>
          <p:nvPr>
            <p:ph idx="1"/>
          </p:nvPr>
        </p:nvSpPr>
        <p:spPr>
          <a:xfrm>
            <a:off x="722870" y="2037264"/>
            <a:ext cx="7643890" cy="4023360"/>
          </a:xfrm>
        </p:spPr>
        <p:txBody>
          <a:bodyPr/>
          <a:lstStyle/>
          <a:p>
            <a:pPr marL="0" indent="0">
              <a:buNone/>
            </a:pPr>
            <a:r>
              <a:rPr lang="he-IL" sz="3800" dirty="0">
                <a:latin typeface="Hadassah Friedlaender" panose="02020603050405020304" pitchFamily="18" charset="-79"/>
                <a:cs typeface="Hadassah Friedlaender" panose="02020603050405020304" pitchFamily="18" charset="-79"/>
              </a:rPr>
              <a:t>הבנייה: מסגרת, הנחיות וסיכום ברורים.</a:t>
            </a:r>
          </a:p>
          <a:p>
            <a:pPr marL="0" indent="0">
              <a:buNone/>
            </a:pPr>
            <a:r>
              <a:rPr lang="he-IL" sz="3800" dirty="0">
                <a:latin typeface="Hadassah Friedlaender" panose="02020603050405020304" pitchFamily="18" charset="-79"/>
                <a:cs typeface="Hadassah Friedlaender" panose="02020603050405020304" pitchFamily="18" charset="-79"/>
              </a:rPr>
              <a:t>אתגרים אופטימליים.</a:t>
            </a:r>
          </a:p>
          <a:p>
            <a:pPr marL="0" indent="0">
              <a:buNone/>
            </a:pPr>
            <a:r>
              <a:rPr lang="he-IL" sz="3800" dirty="0">
                <a:latin typeface="Hadassah Friedlaender" panose="02020603050405020304" pitchFamily="18" charset="-79"/>
                <a:cs typeface="Hadassah Friedlaender" panose="02020603050405020304" pitchFamily="18" charset="-79"/>
              </a:rPr>
              <a:t>מתן פידבק (משוב) שיצביע על התקדמות ויספק כלים לשיפור.</a:t>
            </a:r>
          </a:p>
          <a:p>
            <a:pPr marL="0" indent="0">
              <a:buNone/>
            </a:pPr>
            <a:r>
              <a:rPr lang="he-IL" sz="3800" dirty="0">
                <a:latin typeface="Hadassah Friedlaender" panose="02020603050405020304" pitchFamily="18" charset="-79"/>
                <a:cs typeface="Hadassah Friedlaender" panose="02020603050405020304" pitchFamily="18" charset="-79"/>
              </a:rPr>
              <a:t>זיהוי חיזוק אמונות מעצימות.</a:t>
            </a:r>
          </a:p>
          <a:p>
            <a:pPr>
              <a:buFont typeface="Wingdings" panose="05000000000000000000" pitchFamily="2" charset="2"/>
              <a:buChar char="§"/>
            </a:pPr>
            <a:endParaRPr lang="he-IL" dirty="0"/>
          </a:p>
        </p:txBody>
      </p:sp>
    </p:spTree>
    <p:extLst>
      <p:ext uri="{BB962C8B-B14F-4D97-AF65-F5344CB8AC3E}">
        <p14:creationId xmlns:p14="http://schemas.microsoft.com/office/powerpoint/2010/main" val="2811114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C08E439-33BA-469E-8523-DCFDCA5DB3F7}"/>
              </a:ext>
            </a:extLst>
          </p:cNvPr>
          <p:cNvSpPr>
            <a:spLocks noGrp="1"/>
          </p:cNvSpPr>
          <p:nvPr>
            <p:ph type="title"/>
          </p:nvPr>
        </p:nvSpPr>
        <p:spPr>
          <a:xfrm>
            <a:off x="255494" y="516835"/>
            <a:ext cx="2427416" cy="2103875"/>
          </a:xfrm>
        </p:spPr>
        <p:txBody>
          <a:bodyPr vert="horz" lIns="91440" tIns="45720" rIns="91440" bIns="45720" rtlCol="0" anchor="b">
            <a:normAutofit/>
          </a:bodyPr>
          <a:lstStyle/>
          <a:p>
            <a:pPr algn="ctr"/>
            <a:r>
              <a:rPr lang="en-US" sz="4400" b="1" kern="1200" spc="-50" baseline="0" dirty="0">
                <a:solidFill>
                  <a:schemeClr val="tx1">
                    <a:lumMod val="75000"/>
                    <a:lumOff val="2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אוטונומיה</a:t>
            </a:r>
          </a:p>
        </p:txBody>
      </p:sp>
      <p:cxnSp>
        <p:nvCxnSpPr>
          <p:cNvPr id="18" name="Straight Connector 17">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3195" y="2633962"/>
            <a:ext cx="20574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כותרת 1">
            <a:extLst>
              <a:ext uri="{FF2B5EF4-FFF2-40B4-BE49-F238E27FC236}">
                <a16:creationId xmlns:a16="http://schemas.microsoft.com/office/drawing/2014/main" id="{27EFE1D2-1FD9-43A4-A47F-6A6EF3285028}"/>
              </a:ext>
            </a:extLst>
          </p:cNvPr>
          <p:cNvSpPr txBox="1">
            <a:spLocks/>
          </p:cNvSpPr>
          <p:nvPr/>
        </p:nvSpPr>
        <p:spPr>
          <a:xfrm>
            <a:off x="369278" y="2736574"/>
            <a:ext cx="2313633" cy="3366047"/>
          </a:xfrm>
          <a:prstGeom prst="rect">
            <a:avLst/>
          </a:prstGeom>
        </p:spPr>
        <p:txBody>
          <a:bodyPr vert="horz" lIns="0" tIns="45720" rIns="0" bIns="45720" rtlCol="0">
            <a:normAutofit/>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defTabSz="914400">
              <a:lnSpc>
                <a:spcPct val="90000"/>
              </a:lnSpc>
              <a:spcAft>
                <a:spcPts val="600"/>
              </a:spcAft>
              <a:buClr>
                <a:schemeClr val="accent1"/>
              </a:buClr>
              <a:buFont typeface="Calibri" panose="020F0502020204030204" pitchFamily="34" charset="0"/>
            </a:pPr>
            <a:r>
              <a:rPr lang="en-US" sz="3600" dirty="0">
                <a:solidFill>
                  <a:schemeClr val="tx1">
                    <a:lumMod val="75000"/>
                    <a:lumOff val="2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אפשרות לבחור ולכוון את עצמי ואת מעשיי בהתאם למי שאני</a:t>
            </a:r>
          </a:p>
        </p:txBody>
      </p:sp>
      <p:pic>
        <p:nvPicPr>
          <p:cNvPr id="4" name="תמונה 3" descr="תמונה שמכילה קרקע, חוץ&#10;&#10;התיאור נוצר באופן אוטומטי">
            <a:extLst>
              <a:ext uri="{FF2B5EF4-FFF2-40B4-BE49-F238E27FC236}">
                <a16:creationId xmlns:a16="http://schemas.microsoft.com/office/drawing/2014/main" id="{6A3D7588-9F13-4DAE-9749-08936498FEE0}"/>
              </a:ext>
            </a:extLst>
          </p:cNvPr>
          <p:cNvPicPr>
            <a:picLocks noChangeAspect="1"/>
          </p:cNvPicPr>
          <p:nvPr/>
        </p:nvPicPr>
        <p:blipFill rotWithShape="1">
          <a:blip r:embed="rId3">
            <a:extLst>
              <a:ext uri="{28A0092B-C50C-407E-A947-70E740481C1C}">
                <a14:useLocalDpi xmlns:a14="http://schemas.microsoft.com/office/drawing/2010/main" val="0"/>
              </a:ext>
            </a:extLst>
          </a:blip>
          <a:srcRect t="15451" r="-1" b="-1"/>
          <a:stretch/>
        </p:blipFill>
        <p:spPr>
          <a:xfrm>
            <a:off x="3056282" y="10"/>
            <a:ext cx="6083454" cy="6857990"/>
          </a:xfrm>
          <a:prstGeom prst="rect">
            <a:avLst/>
          </a:prstGeom>
        </p:spPr>
      </p:pic>
    </p:spTree>
    <p:extLst>
      <p:ext uri="{BB962C8B-B14F-4D97-AF65-F5344CB8AC3E}">
        <p14:creationId xmlns:p14="http://schemas.microsoft.com/office/powerpoint/2010/main" val="258207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A1AE3E-5367-4BBF-8513-D3D729F1C80E}"/>
              </a:ext>
            </a:extLst>
          </p:cNvPr>
          <p:cNvSpPr>
            <a:spLocks noGrp="1"/>
          </p:cNvSpPr>
          <p:nvPr>
            <p:ph type="title"/>
          </p:nvPr>
        </p:nvSpPr>
        <p:spPr/>
        <p:txBody>
          <a:bodyPr>
            <a:normAutofit/>
          </a:bodyPr>
          <a:lstStyle/>
          <a:p>
            <a:pPr algn="ctr"/>
            <a:r>
              <a:rPr lang="he-IL" sz="4400" b="1" dirty="0">
                <a:latin typeface="Hadassah Friedlaender" panose="02020603050405020304" pitchFamily="18" charset="-79"/>
                <a:cs typeface="Hadassah Friedlaender" panose="02020603050405020304" pitchFamily="18" charset="-79"/>
              </a:rPr>
              <a:t>איך תומכים בצורך באוטונומיה?</a:t>
            </a:r>
          </a:p>
        </p:txBody>
      </p:sp>
      <p:sp>
        <p:nvSpPr>
          <p:cNvPr id="4" name="מציין מיקום תוכן 2">
            <a:extLst>
              <a:ext uri="{FF2B5EF4-FFF2-40B4-BE49-F238E27FC236}">
                <a16:creationId xmlns:a16="http://schemas.microsoft.com/office/drawing/2014/main" id="{D182E7B0-4EEE-421B-ABBC-6C51EE6D04C1}"/>
              </a:ext>
            </a:extLst>
          </p:cNvPr>
          <p:cNvSpPr>
            <a:spLocks noGrp="1"/>
          </p:cNvSpPr>
          <p:nvPr>
            <p:ph idx="1"/>
          </p:nvPr>
        </p:nvSpPr>
        <p:spPr>
          <a:xfrm>
            <a:off x="549876" y="2037264"/>
            <a:ext cx="7816884" cy="4023360"/>
          </a:xfrm>
        </p:spPr>
        <p:txBody>
          <a:bodyPr/>
          <a:lstStyle/>
          <a:p>
            <a:pPr marL="0" indent="0" algn="just">
              <a:buNone/>
            </a:pPr>
            <a:r>
              <a:rPr lang="he-IL" sz="3800" dirty="0">
                <a:latin typeface="Hadassah Friedlaender" panose="02020603050405020304" pitchFamily="18" charset="-79"/>
                <a:cs typeface="Hadassah Friedlaender" panose="02020603050405020304" pitchFamily="18" charset="-79"/>
              </a:rPr>
              <a:t>לקיחת פרספקטיבה.</a:t>
            </a:r>
          </a:p>
          <a:p>
            <a:pPr marL="0" indent="0">
              <a:buNone/>
            </a:pPr>
            <a:r>
              <a:rPr lang="he-IL" sz="3800" dirty="0">
                <a:latin typeface="Hadassah Friedlaender" panose="02020603050405020304" pitchFamily="18" charset="-79"/>
                <a:cs typeface="Hadassah Friedlaender" panose="02020603050405020304" pitchFamily="18" charset="-79"/>
              </a:rPr>
              <a:t>מתן רציונל. מתן </a:t>
            </a:r>
            <a:r>
              <a:rPr lang="he-IL" sz="3800">
                <a:latin typeface="Hadassah Friedlaender" panose="02020603050405020304" pitchFamily="18" charset="-79"/>
                <a:cs typeface="Hadassah Friedlaender" panose="02020603050405020304" pitchFamily="18" charset="-79"/>
              </a:rPr>
              <a:t>לגיטימציה לספקות.</a:t>
            </a:r>
            <a:endParaRPr lang="he-IL" sz="3800" dirty="0">
              <a:latin typeface="Hadassah Friedlaender" panose="02020603050405020304" pitchFamily="18" charset="-79"/>
              <a:cs typeface="Hadassah Friedlaender" panose="02020603050405020304" pitchFamily="18" charset="-79"/>
            </a:endParaRPr>
          </a:p>
          <a:p>
            <a:pPr marL="0" indent="0">
              <a:buNone/>
            </a:pPr>
            <a:r>
              <a:rPr lang="he-IL" sz="3800" dirty="0">
                <a:latin typeface="Hadassah Friedlaender" panose="02020603050405020304" pitchFamily="18" charset="-79"/>
                <a:cs typeface="Hadassah Friedlaender" panose="02020603050405020304" pitchFamily="18" charset="-79"/>
              </a:rPr>
              <a:t>מתן בחירה והיעדר כפייה (היכן שאפשר).</a:t>
            </a:r>
          </a:p>
          <a:p>
            <a:pPr marL="0" indent="0">
              <a:buNone/>
            </a:pPr>
            <a:r>
              <a:rPr lang="he-IL" sz="3800" dirty="0">
                <a:latin typeface="Hadassah Friedlaender" panose="02020603050405020304" pitchFamily="18" charset="-79"/>
                <a:cs typeface="Hadassah Friedlaender" panose="02020603050405020304" pitchFamily="18" charset="-79"/>
              </a:rPr>
              <a:t>עידוד חקירה וחיבור לערכים, נטיות ומטרות אישיות. </a:t>
            </a:r>
          </a:p>
          <a:p>
            <a:pPr marL="0" indent="0">
              <a:buNone/>
            </a:pPr>
            <a:r>
              <a:rPr lang="he-IL" sz="3800" dirty="0">
                <a:latin typeface="Hadassah Friedlaender" panose="02020603050405020304" pitchFamily="18" charset="-79"/>
                <a:cs typeface="Hadassah Friedlaender" panose="02020603050405020304" pitchFamily="18" charset="-79"/>
              </a:rPr>
              <a:t>עידוד יוזמות. </a:t>
            </a:r>
          </a:p>
          <a:p>
            <a:pPr>
              <a:buFont typeface="Wingdings" panose="05000000000000000000" pitchFamily="2" charset="2"/>
              <a:buChar char="§"/>
            </a:pPr>
            <a:endParaRPr lang="he-IL" dirty="0"/>
          </a:p>
        </p:txBody>
      </p:sp>
    </p:spTree>
    <p:extLst>
      <p:ext uri="{BB962C8B-B14F-4D97-AF65-F5344CB8AC3E}">
        <p14:creationId xmlns:p14="http://schemas.microsoft.com/office/powerpoint/2010/main" val="97177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629838" y="2221392"/>
            <a:ext cx="7884320" cy="3447098"/>
          </a:xfrm>
          <a:prstGeom prst="rect">
            <a:avLst/>
          </a:prstGeom>
        </p:spPr>
        <p:txBody>
          <a:bodyPr wrap="square">
            <a:spAutoFit/>
          </a:bodyPr>
          <a:lstStyle/>
          <a:p>
            <a:pPr algn="ctr">
              <a:spcAft>
                <a:spcPts val="2400"/>
              </a:spcAft>
            </a:pPr>
            <a:r>
              <a:rPr lang="he-IL" altLang="he-IL" sz="5400" b="1" dirty="0">
                <a:latin typeface="Hadassah Friedlaender" panose="02020603050405020304" pitchFamily="18" charset="-79"/>
                <a:cs typeface="Hadassah Friedlaender" panose="02020603050405020304" pitchFamily="18" charset="-79"/>
              </a:rPr>
              <a:t>הנעה לפעולה</a:t>
            </a:r>
          </a:p>
          <a:p>
            <a:pPr algn="ctr">
              <a:spcAft>
                <a:spcPts val="2400"/>
              </a:spcAft>
            </a:pPr>
            <a:r>
              <a:rPr lang="he-IL" altLang="he-IL" sz="4400" dirty="0">
                <a:latin typeface="Hadassah Friedlaender" panose="02020603050405020304" pitchFamily="18" charset="-79"/>
                <a:cs typeface="Hadassah Friedlaender" panose="02020603050405020304" pitchFamily="18" charset="-79"/>
              </a:rPr>
              <a:t>רצון להשקיע </a:t>
            </a:r>
            <a:r>
              <a:rPr lang="he-IL" altLang="he-IL" sz="4400" b="1" dirty="0">
                <a:latin typeface="Hadassah Friedlaender" panose="02020603050405020304" pitchFamily="18" charset="-79"/>
                <a:cs typeface="Hadassah Friedlaender" panose="02020603050405020304" pitchFamily="18" charset="-79"/>
              </a:rPr>
              <a:t>זמן ומאמץ </a:t>
            </a:r>
            <a:r>
              <a:rPr lang="he-IL" altLang="he-IL" sz="4400" dirty="0">
                <a:latin typeface="Hadassah Friedlaender" panose="02020603050405020304" pitchFamily="18" charset="-79"/>
                <a:cs typeface="Hadassah Friedlaender" panose="02020603050405020304" pitchFamily="18" charset="-79"/>
              </a:rPr>
              <a:t>בפעילות מסוימת, גם כשהדבר כרוך </a:t>
            </a:r>
            <a:r>
              <a:rPr lang="he-IL" altLang="he-IL" sz="4400" b="1" dirty="0">
                <a:latin typeface="Hadassah Friedlaender" panose="02020603050405020304" pitchFamily="18" charset="-79"/>
                <a:cs typeface="Hadassah Friedlaender" panose="02020603050405020304" pitchFamily="18" charset="-79"/>
              </a:rPr>
              <a:t>בקשיים, מחירים ואי-הצלחות</a:t>
            </a:r>
            <a:r>
              <a:rPr lang="he-IL" altLang="he-IL" sz="4800" dirty="0">
                <a:latin typeface="Hadassah Friedlaender" panose="02020603050405020304" pitchFamily="18" charset="-79"/>
                <a:cs typeface="Hadassah Friedlaender" panose="02020603050405020304" pitchFamily="18" charset="-79"/>
              </a:rPr>
              <a:t>.</a:t>
            </a:r>
          </a:p>
        </p:txBody>
      </p:sp>
      <p:sp>
        <p:nvSpPr>
          <p:cNvPr id="2" name="מלבן 1">
            <a:extLst>
              <a:ext uri="{FF2B5EF4-FFF2-40B4-BE49-F238E27FC236}">
                <a16:creationId xmlns:a16="http://schemas.microsoft.com/office/drawing/2014/main" id="{22C34189-4DBE-4C5C-952D-74E05DB2EB9F}"/>
              </a:ext>
            </a:extLst>
          </p:cNvPr>
          <p:cNvSpPr/>
          <p:nvPr/>
        </p:nvSpPr>
        <p:spPr>
          <a:xfrm>
            <a:off x="2845404" y="605956"/>
            <a:ext cx="3453189" cy="1107996"/>
          </a:xfrm>
          <a:prstGeom prst="rect">
            <a:avLst/>
          </a:prstGeom>
        </p:spPr>
        <p:txBody>
          <a:bodyPr wrap="none">
            <a:spAutoFit/>
          </a:bodyPr>
          <a:lstStyle/>
          <a:p>
            <a:r>
              <a:rPr lang="he-IL" altLang="he-IL" sz="6600" b="1" dirty="0">
                <a:solidFill>
                  <a:schemeClr val="accent1">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מוטיבציה</a:t>
            </a:r>
            <a:endParaRPr lang="he-IL" sz="6600" dirty="0">
              <a:solidFill>
                <a:schemeClr val="accent1">
                  <a:lumMod val="75000"/>
                </a:schemeClr>
              </a:solidFill>
            </a:endParaRPr>
          </a:p>
        </p:txBody>
      </p:sp>
    </p:spTree>
    <p:extLst>
      <p:ext uri="{BB962C8B-B14F-4D97-AF65-F5344CB8AC3E}">
        <p14:creationId xmlns:p14="http://schemas.microsoft.com/office/powerpoint/2010/main" val="402724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08E439-33BA-469E-8523-DCFDCA5DB3F7}"/>
              </a:ext>
            </a:extLst>
          </p:cNvPr>
          <p:cNvSpPr>
            <a:spLocks noGrp="1"/>
          </p:cNvSpPr>
          <p:nvPr>
            <p:ph type="title"/>
          </p:nvPr>
        </p:nvSpPr>
        <p:spPr>
          <a:xfrm>
            <a:off x="351692" y="485022"/>
            <a:ext cx="8440615" cy="1139588"/>
          </a:xfrm>
        </p:spPr>
        <p:txBody>
          <a:bodyPr vert="horz" lIns="91440" tIns="45720" rIns="91440" bIns="45720" rtlCol="0" anchor="ctr">
            <a:noAutofit/>
          </a:bodyPr>
          <a:lstStyle/>
          <a:p>
            <a:pPr algn="ctr"/>
            <a:br>
              <a:rPr lang="he-IL"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br>
            <a:r>
              <a:rPr lang="he-IL"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מוטיבציה של הכוונה עצמית </a:t>
            </a:r>
            <a:endParaRPr lang="en-US"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endParaRPr>
          </a:p>
        </p:txBody>
      </p:sp>
      <p:sp>
        <p:nvSpPr>
          <p:cNvPr id="4" name="כותרת 1">
            <a:extLst>
              <a:ext uri="{FF2B5EF4-FFF2-40B4-BE49-F238E27FC236}">
                <a16:creationId xmlns:a16="http://schemas.microsoft.com/office/drawing/2014/main" id="{5B7BB231-1E31-4720-970E-37B107F56315}"/>
              </a:ext>
            </a:extLst>
          </p:cNvPr>
          <p:cNvSpPr txBox="1">
            <a:spLocks/>
          </p:cNvSpPr>
          <p:nvPr/>
        </p:nvSpPr>
        <p:spPr>
          <a:xfrm>
            <a:off x="1037729" y="2024253"/>
            <a:ext cx="6892412" cy="946227"/>
          </a:xfrm>
          <a:prstGeom prst="rect">
            <a:avLst/>
          </a:prstGeom>
        </p:spPr>
        <p:txBody>
          <a:bodyPr vert="horz" lIns="91440" tIns="45720" rIns="91440" bIns="45720" rtlCol="0" anchor="ctr">
            <a:normAutofit/>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600" dirty="0">
                <a:solidFill>
                  <a:schemeClr val="tx1"/>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הנעה פנימית, רצון והיעדר קונפליקט.</a:t>
            </a:r>
          </a:p>
        </p:txBody>
      </p:sp>
      <p:graphicFrame>
        <p:nvGraphicFramePr>
          <p:cNvPr id="7" name="דיאגרמה 6">
            <a:extLst>
              <a:ext uri="{FF2B5EF4-FFF2-40B4-BE49-F238E27FC236}">
                <a16:creationId xmlns:a16="http://schemas.microsoft.com/office/drawing/2014/main" id="{7BE04E88-3F9E-4B39-892D-354149ADB3A3}"/>
              </a:ext>
            </a:extLst>
          </p:cNvPr>
          <p:cNvGraphicFramePr/>
          <p:nvPr>
            <p:extLst>
              <p:ext uri="{D42A27DB-BD31-4B8C-83A1-F6EECF244321}">
                <p14:modId xmlns:p14="http://schemas.microsoft.com/office/powerpoint/2010/main" val="958963377"/>
              </p:ext>
            </p:extLst>
          </p:nvPr>
        </p:nvGraphicFramePr>
        <p:xfrm>
          <a:off x="3281082" y="3618631"/>
          <a:ext cx="4649059" cy="770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דיאגרמה 9">
            <a:extLst>
              <a:ext uri="{FF2B5EF4-FFF2-40B4-BE49-F238E27FC236}">
                <a16:creationId xmlns:a16="http://schemas.microsoft.com/office/drawing/2014/main" id="{14427DE4-62DD-47A2-AAB0-9ABC85EC0D34}"/>
              </a:ext>
            </a:extLst>
          </p:cNvPr>
          <p:cNvGraphicFramePr/>
          <p:nvPr>
            <p:extLst>
              <p:ext uri="{D42A27DB-BD31-4B8C-83A1-F6EECF244321}">
                <p14:modId xmlns:p14="http://schemas.microsoft.com/office/powerpoint/2010/main" val="4085188903"/>
              </p:ext>
            </p:extLst>
          </p:nvPr>
        </p:nvGraphicFramePr>
        <p:xfrm>
          <a:off x="3281082" y="4696757"/>
          <a:ext cx="4649059" cy="83779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6" name="Picture 2" descr="Battery, Full Charge, Flat Battery, Batteries">
            <a:extLst>
              <a:ext uri="{FF2B5EF4-FFF2-40B4-BE49-F238E27FC236}">
                <a16:creationId xmlns:a16="http://schemas.microsoft.com/office/drawing/2014/main" id="{7AF064C4-713B-43F3-99AD-D121DD1FDF25}"/>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83735" y="4879687"/>
            <a:ext cx="1173100" cy="8299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nfusion, Left, Right, Straight, Confused, Choice">
            <a:extLst>
              <a:ext uri="{FF2B5EF4-FFF2-40B4-BE49-F238E27FC236}">
                <a16:creationId xmlns:a16="http://schemas.microsoft.com/office/drawing/2014/main" id="{86028682-522B-45E3-A608-E9A9382C4951}"/>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93810" y="3264670"/>
            <a:ext cx="1063025" cy="940777"/>
          </a:xfrm>
          <a:prstGeom prst="rect">
            <a:avLst/>
          </a:prstGeom>
          <a:noFill/>
          <a:extLst>
            <a:ext uri="{909E8E84-426E-40DD-AFC4-6F175D3DCCD1}">
              <a14:hiddenFill xmlns:a14="http://schemas.microsoft.com/office/drawing/2010/main">
                <a:solidFill>
                  <a:srgbClr val="FFFFFF"/>
                </a:solidFill>
              </a14:hiddenFill>
            </a:ext>
          </a:extLst>
        </p:spPr>
      </p:pic>
      <p:sp>
        <p:nvSpPr>
          <p:cNvPr id="9" name="כותרת 1">
            <a:extLst>
              <a:ext uri="{FF2B5EF4-FFF2-40B4-BE49-F238E27FC236}">
                <a16:creationId xmlns:a16="http://schemas.microsoft.com/office/drawing/2014/main" id="{F4ACD6BE-70F9-463F-8B68-44F3E58228F5}"/>
              </a:ext>
            </a:extLst>
          </p:cNvPr>
          <p:cNvSpPr txBox="1">
            <a:spLocks/>
          </p:cNvSpPr>
          <p:nvPr/>
        </p:nvSpPr>
        <p:spPr>
          <a:xfrm>
            <a:off x="514430" y="4255988"/>
            <a:ext cx="1511710" cy="407979"/>
          </a:xfrm>
          <a:prstGeom prst="rect">
            <a:avLst/>
          </a:prstGeom>
        </p:spPr>
        <p:txBody>
          <a:bodyPr vert="horz" lIns="91440" tIns="45720" rIns="91440" bIns="45720" rtlCol="0" anchor="ctr">
            <a:normAutofit fontScale="92500" lnSpcReduction="10000"/>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2400" dirty="0">
                <a:solidFill>
                  <a:schemeClr val="tx1"/>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אוטונומיה</a:t>
            </a:r>
          </a:p>
        </p:txBody>
      </p:sp>
      <p:sp>
        <p:nvSpPr>
          <p:cNvPr id="11" name="כותרת 1">
            <a:extLst>
              <a:ext uri="{FF2B5EF4-FFF2-40B4-BE49-F238E27FC236}">
                <a16:creationId xmlns:a16="http://schemas.microsoft.com/office/drawing/2014/main" id="{CAFC1A02-DD2C-4FD9-9A2E-0EEE0225F974}"/>
              </a:ext>
            </a:extLst>
          </p:cNvPr>
          <p:cNvSpPr txBox="1">
            <a:spLocks/>
          </p:cNvSpPr>
          <p:nvPr/>
        </p:nvSpPr>
        <p:spPr>
          <a:xfrm>
            <a:off x="514430" y="5745485"/>
            <a:ext cx="1511710" cy="407979"/>
          </a:xfrm>
          <a:prstGeom prst="rect">
            <a:avLst/>
          </a:prstGeom>
        </p:spPr>
        <p:txBody>
          <a:bodyPr vert="horz" lIns="91440" tIns="45720" rIns="91440" bIns="45720" rtlCol="0" anchor="ctr">
            <a:normAutofit fontScale="92500" lnSpcReduction="10000"/>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2400" dirty="0">
                <a:solidFill>
                  <a:schemeClr val="tx1"/>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עוצמה</a:t>
            </a:r>
          </a:p>
        </p:txBody>
      </p:sp>
    </p:spTree>
    <p:extLst>
      <p:ext uri="{BB962C8B-B14F-4D97-AF65-F5344CB8AC3E}">
        <p14:creationId xmlns:p14="http://schemas.microsoft.com/office/powerpoint/2010/main" val="56080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08E439-33BA-469E-8523-DCFDCA5DB3F7}"/>
              </a:ext>
            </a:extLst>
          </p:cNvPr>
          <p:cNvSpPr>
            <a:spLocks noGrp="1"/>
          </p:cNvSpPr>
          <p:nvPr>
            <p:ph type="title"/>
          </p:nvPr>
        </p:nvSpPr>
        <p:spPr>
          <a:xfrm>
            <a:off x="351692" y="485022"/>
            <a:ext cx="8440615" cy="1139588"/>
          </a:xfrm>
        </p:spPr>
        <p:txBody>
          <a:bodyPr vert="horz" lIns="91440" tIns="45720" rIns="91440" bIns="45720" rtlCol="0" anchor="ctr">
            <a:noAutofit/>
          </a:bodyPr>
          <a:lstStyle/>
          <a:p>
            <a:pPr algn="ctr"/>
            <a:br>
              <a:rPr lang="he-IL"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br>
            <a:r>
              <a:rPr lang="he-IL"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מוטיבציה כפויה</a:t>
            </a:r>
            <a:endParaRPr lang="en-US"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endParaRPr>
          </a:p>
        </p:txBody>
      </p:sp>
      <p:sp>
        <p:nvSpPr>
          <p:cNvPr id="4" name="כותרת 1">
            <a:extLst>
              <a:ext uri="{FF2B5EF4-FFF2-40B4-BE49-F238E27FC236}">
                <a16:creationId xmlns:a16="http://schemas.microsoft.com/office/drawing/2014/main" id="{5B7BB231-1E31-4720-970E-37B107F56315}"/>
              </a:ext>
            </a:extLst>
          </p:cNvPr>
          <p:cNvSpPr txBox="1">
            <a:spLocks/>
          </p:cNvSpPr>
          <p:nvPr/>
        </p:nvSpPr>
        <p:spPr>
          <a:xfrm>
            <a:off x="1125794" y="2045352"/>
            <a:ext cx="6892412" cy="946227"/>
          </a:xfrm>
          <a:prstGeom prst="rect">
            <a:avLst/>
          </a:prstGeom>
        </p:spPr>
        <p:txBody>
          <a:bodyPr vert="horz" lIns="91440" tIns="45720" rIns="91440" bIns="45720" rtlCol="0" anchor="ctr">
            <a:normAutofit fontScale="92500" lnSpcReduction="10000"/>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200" dirty="0">
                <a:solidFill>
                  <a:schemeClr val="tx1"/>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השקעה שמלווה בתחושת כפייה, כעס או חוסר משמעות.</a:t>
            </a:r>
          </a:p>
        </p:txBody>
      </p:sp>
      <p:graphicFrame>
        <p:nvGraphicFramePr>
          <p:cNvPr id="7" name="דיאגרמה 6">
            <a:extLst>
              <a:ext uri="{FF2B5EF4-FFF2-40B4-BE49-F238E27FC236}">
                <a16:creationId xmlns:a16="http://schemas.microsoft.com/office/drawing/2014/main" id="{7BE04E88-3F9E-4B39-892D-354149ADB3A3}"/>
              </a:ext>
            </a:extLst>
          </p:cNvPr>
          <p:cNvGraphicFramePr/>
          <p:nvPr>
            <p:extLst>
              <p:ext uri="{D42A27DB-BD31-4B8C-83A1-F6EECF244321}">
                <p14:modId xmlns:p14="http://schemas.microsoft.com/office/powerpoint/2010/main" val="114216000"/>
              </p:ext>
            </p:extLst>
          </p:nvPr>
        </p:nvGraphicFramePr>
        <p:xfrm>
          <a:off x="3222523" y="3600173"/>
          <a:ext cx="4707617" cy="706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דיאגרמה 9">
            <a:extLst>
              <a:ext uri="{FF2B5EF4-FFF2-40B4-BE49-F238E27FC236}">
                <a16:creationId xmlns:a16="http://schemas.microsoft.com/office/drawing/2014/main" id="{14427DE4-62DD-47A2-AAB0-9ABC85EC0D34}"/>
              </a:ext>
            </a:extLst>
          </p:cNvPr>
          <p:cNvGraphicFramePr/>
          <p:nvPr>
            <p:extLst>
              <p:ext uri="{D42A27DB-BD31-4B8C-83A1-F6EECF244321}">
                <p14:modId xmlns:p14="http://schemas.microsoft.com/office/powerpoint/2010/main" val="418203048"/>
              </p:ext>
            </p:extLst>
          </p:nvPr>
        </p:nvGraphicFramePr>
        <p:xfrm>
          <a:off x="3222522" y="4509369"/>
          <a:ext cx="4707618" cy="830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97549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08E439-33BA-469E-8523-DCFDCA5DB3F7}"/>
              </a:ext>
            </a:extLst>
          </p:cNvPr>
          <p:cNvSpPr>
            <a:spLocks noGrp="1"/>
          </p:cNvSpPr>
          <p:nvPr>
            <p:ph type="title"/>
          </p:nvPr>
        </p:nvSpPr>
        <p:spPr>
          <a:xfrm>
            <a:off x="351692" y="485022"/>
            <a:ext cx="8440615" cy="1139588"/>
          </a:xfrm>
        </p:spPr>
        <p:txBody>
          <a:bodyPr vert="horz" lIns="91440" tIns="45720" rIns="91440" bIns="45720" rtlCol="0" anchor="ctr">
            <a:noAutofit/>
          </a:bodyPr>
          <a:lstStyle/>
          <a:p>
            <a:pPr algn="ctr"/>
            <a:br>
              <a:rPr lang="he-IL"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br>
            <a:r>
              <a:rPr lang="he-IL"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היעדר מוטיבציה</a:t>
            </a:r>
            <a:endParaRPr lang="en-US" b="1" dirty="0">
              <a:solidFill>
                <a:schemeClr val="accent1">
                  <a:lumMod val="50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endParaRPr>
          </a:p>
        </p:txBody>
      </p:sp>
      <p:sp>
        <p:nvSpPr>
          <p:cNvPr id="4" name="כותרת 1">
            <a:extLst>
              <a:ext uri="{FF2B5EF4-FFF2-40B4-BE49-F238E27FC236}">
                <a16:creationId xmlns:a16="http://schemas.microsoft.com/office/drawing/2014/main" id="{5B7BB231-1E31-4720-970E-37B107F56315}"/>
              </a:ext>
            </a:extLst>
          </p:cNvPr>
          <p:cNvSpPr txBox="1">
            <a:spLocks/>
          </p:cNvSpPr>
          <p:nvPr/>
        </p:nvSpPr>
        <p:spPr>
          <a:xfrm>
            <a:off x="777630" y="2139278"/>
            <a:ext cx="7588738" cy="946227"/>
          </a:xfrm>
          <a:prstGeom prst="rect">
            <a:avLst/>
          </a:prstGeom>
        </p:spPr>
        <p:txBody>
          <a:bodyPr vert="horz" lIns="91440" tIns="45720" rIns="91440" bIns="45720" rtlCol="0" anchor="ctr">
            <a:normAutofit fontScale="92500"/>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sz="3600" dirty="0">
                <a:solidFill>
                  <a:schemeClr val="tx1"/>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היעדר כוונה או רצון לפעול, עד כדי התרסה</a:t>
            </a:r>
          </a:p>
        </p:txBody>
      </p:sp>
      <p:graphicFrame>
        <p:nvGraphicFramePr>
          <p:cNvPr id="7" name="דיאגרמה 6">
            <a:extLst>
              <a:ext uri="{FF2B5EF4-FFF2-40B4-BE49-F238E27FC236}">
                <a16:creationId xmlns:a16="http://schemas.microsoft.com/office/drawing/2014/main" id="{7BE04E88-3F9E-4B39-892D-354149ADB3A3}"/>
              </a:ext>
            </a:extLst>
          </p:cNvPr>
          <p:cNvGraphicFramePr/>
          <p:nvPr>
            <p:extLst>
              <p:ext uri="{D42A27DB-BD31-4B8C-83A1-F6EECF244321}">
                <p14:modId xmlns:p14="http://schemas.microsoft.com/office/powerpoint/2010/main" val="3796130986"/>
              </p:ext>
            </p:extLst>
          </p:nvPr>
        </p:nvGraphicFramePr>
        <p:xfrm>
          <a:off x="4004187" y="3429000"/>
          <a:ext cx="3925954" cy="811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דיאגרמה 9">
            <a:extLst>
              <a:ext uri="{FF2B5EF4-FFF2-40B4-BE49-F238E27FC236}">
                <a16:creationId xmlns:a16="http://schemas.microsoft.com/office/drawing/2014/main" id="{14427DE4-62DD-47A2-AAB0-9ABC85EC0D34}"/>
              </a:ext>
            </a:extLst>
          </p:cNvPr>
          <p:cNvGraphicFramePr/>
          <p:nvPr>
            <p:extLst>
              <p:ext uri="{D42A27DB-BD31-4B8C-83A1-F6EECF244321}">
                <p14:modId xmlns:p14="http://schemas.microsoft.com/office/powerpoint/2010/main" val="515760580"/>
              </p:ext>
            </p:extLst>
          </p:nvPr>
        </p:nvGraphicFramePr>
        <p:xfrm>
          <a:off x="4004186" y="4644716"/>
          <a:ext cx="3925955" cy="8303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87727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4BA8137-1421-4E49-BCE5-2F1FA6758154}"/>
              </a:ext>
            </a:extLst>
          </p:cNvPr>
          <p:cNvSpPr>
            <a:spLocks noGrp="1"/>
          </p:cNvSpPr>
          <p:nvPr>
            <p:ph type="title"/>
          </p:nvPr>
        </p:nvSpPr>
        <p:spPr>
          <a:xfrm>
            <a:off x="800100" y="297378"/>
            <a:ext cx="7543800" cy="687359"/>
          </a:xfrm>
        </p:spPr>
        <p:txBody>
          <a:bodyPr>
            <a:normAutofit/>
          </a:bodyPr>
          <a:lstStyle/>
          <a:p>
            <a:pPr algn="ctr"/>
            <a:r>
              <a:rPr lang="he-IL" sz="4000" b="1" dirty="0">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נוסחת המוטיבציה האיכותית</a:t>
            </a:r>
          </a:p>
        </p:txBody>
      </p:sp>
      <p:pic>
        <p:nvPicPr>
          <p:cNvPr id="19" name="תמונה 18">
            <a:extLst>
              <a:ext uri="{FF2B5EF4-FFF2-40B4-BE49-F238E27FC236}">
                <a16:creationId xmlns:a16="http://schemas.microsoft.com/office/drawing/2014/main" id="{5CAB8B9F-6B94-4A3D-A78C-A7615B20E7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701" r="4027" b="15599"/>
          <a:stretch/>
        </p:blipFill>
        <p:spPr>
          <a:xfrm>
            <a:off x="0" y="2279125"/>
            <a:ext cx="9144000" cy="2804917"/>
          </a:xfrm>
          <a:prstGeom prst="rect">
            <a:avLst/>
          </a:prstGeom>
        </p:spPr>
      </p:pic>
      <p:sp>
        <p:nvSpPr>
          <p:cNvPr id="33" name="מלבן 32">
            <a:extLst>
              <a:ext uri="{FF2B5EF4-FFF2-40B4-BE49-F238E27FC236}">
                <a16:creationId xmlns:a16="http://schemas.microsoft.com/office/drawing/2014/main" id="{976017C9-2BB1-4EFB-96D7-C4824DE0CB44}"/>
              </a:ext>
            </a:extLst>
          </p:cNvPr>
          <p:cNvSpPr/>
          <p:nvPr/>
        </p:nvSpPr>
        <p:spPr>
          <a:xfrm>
            <a:off x="6164508" y="1448129"/>
            <a:ext cx="2614185" cy="830997"/>
          </a:xfrm>
          <a:prstGeom prst="rect">
            <a:avLst/>
          </a:prstGeom>
        </p:spPr>
        <p:txBody>
          <a:bodyPr wrap="square">
            <a:spAutoFit/>
          </a:bodyPr>
          <a:lstStyle/>
          <a:p>
            <a:pPr algn="ctr"/>
            <a:r>
              <a:rPr lang="he-IL" sz="2400" b="1" dirty="0">
                <a:solidFill>
                  <a:schemeClr val="accent1">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מוטיבציה של הכוונה עצמית</a:t>
            </a:r>
            <a:endParaRPr lang="he-IL" sz="2400" dirty="0">
              <a:solidFill>
                <a:schemeClr val="accent1">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endParaRPr>
          </a:p>
        </p:txBody>
      </p:sp>
      <p:sp>
        <p:nvSpPr>
          <p:cNvPr id="39" name="מלבן 38">
            <a:extLst>
              <a:ext uri="{FF2B5EF4-FFF2-40B4-BE49-F238E27FC236}">
                <a16:creationId xmlns:a16="http://schemas.microsoft.com/office/drawing/2014/main" id="{F361EA5F-7690-4E91-8C40-1BBE9D9C8303}"/>
              </a:ext>
            </a:extLst>
          </p:cNvPr>
          <p:cNvSpPr/>
          <p:nvPr/>
        </p:nvSpPr>
        <p:spPr>
          <a:xfrm>
            <a:off x="3603882" y="1448129"/>
            <a:ext cx="1655996" cy="830997"/>
          </a:xfrm>
          <a:prstGeom prst="rect">
            <a:avLst/>
          </a:prstGeom>
        </p:spPr>
        <p:txBody>
          <a:bodyPr wrap="square">
            <a:spAutoFit/>
          </a:bodyPr>
          <a:lstStyle/>
          <a:p>
            <a:pPr algn="ctr"/>
            <a:r>
              <a:rPr lang="he-IL" sz="2400" b="1" dirty="0">
                <a:solidFill>
                  <a:schemeClr val="accent5">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מוטיבציה כפויה</a:t>
            </a:r>
            <a:endParaRPr lang="he-IL" sz="2400" dirty="0">
              <a:solidFill>
                <a:schemeClr val="accent5">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endParaRPr>
          </a:p>
        </p:txBody>
      </p:sp>
      <p:graphicFrame>
        <p:nvGraphicFramePr>
          <p:cNvPr id="5" name="טבלה 4">
            <a:extLst>
              <a:ext uri="{FF2B5EF4-FFF2-40B4-BE49-F238E27FC236}">
                <a16:creationId xmlns:a16="http://schemas.microsoft.com/office/drawing/2014/main" id="{C3EF23B5-C62D-4BDA-82A4-7FEEBEEB51BB}"/>
              </a:ext>
            </a:extLst>
          </p:cNvPr>
          <p:cNvGraphicFramePr>
            <a:graphicFrameLocks noGrp="1"/>
          </p:cNvGraphicFramePr>
          <p:nvPr>
            <p:extLst>
              <p:ext uri="{D42A27DB-BD31-4B8C-83A1-F6EECF244321}">
                <p14:modId xmlns:p14="http://schemas.microsoft.com/office/powerpoint/2010/main" val="1533756067"/>
              </p:ext>
            </p:extLst>
          </p:nvPr>
        </p:nvGraphicFramePr>
        <p:xfrm>
          <a:off x="6287420" y="5384808"/>
          <a:ext cx="2368362" cy="1316496"/>
        </p:xfrm>
        <a:graphic>
          <a:graphicData uri="http://schemas.openxmlformats.org/drawingml/2006/table">
            <a:tbl>
              <a:tblPr rtl="1" firstRow="1" bandRow="1">
                <a:tableStyleId>{3B4B98B0-60AC-42C2-AFA5-B58CD77FA1E5}</a:tableStyleId>
              </a:tblPr>
              <a:tblGrid>
                <a:gridCol w="2368362">
                  <a:extLst>
                    <a:ext uri="{9D8B030D-6E8A-4147-A177-3AD203B41FA5}">
                      <a16:colId xmlns:a16="http://schemas.microsoft.com/office/drawing/2014/main" val="1654170184"/>
                    </a:ext>
                  </a:extLst>
                </a:gridCol>
              </a:tblGrid>
              <a:tr h="438832">
                <a:tc>
                  <a:txBody>
                    <a:bodyPr/>
                    <a:lstStyle/>
                    <a:p>
                      <a:pPr algn="ctr" rtl="1"/>
                      <a:r>
                        <a:rPr lang="he-IL" sz="2000" b="0" dirty="0">
                          <a:latin typeface="Hadassah Friedlaender" panose="02020603050405020304" pitchFamily="18" charset="-79"/>
                          <a:cs typeface="Hadassah Friedlaender" panose="02020603050405020304" pitchFamily="18" charset="-79"/>
                        </a:rPr>
                        <a:t>קשר ושייכות</a:t>
                      </a:r>
                    </a:p>
                  </a:txBody>
                  <a:tcPr/>
                </a:tc>
                <a:extLst>
                  <a:ext uri="{0D108BD9-81ED-4DB2-BD59-A6C34878D82A}">
                    <a16:rowId xmlns:a16="http://schemas.microsoft.com/office/drawing/2014/main" val="1091119507"/>
                  </a:ext>
                </a:extLst>
              </a:tr>
              <a:tr h="438832">
                <a:tc>
                  <a:txBody>
                    <a:bodyPr/>
                    <a:lstStyle/>
                    <a:p>
                      <a:pPr algn="ctr" rtl="1"/>
                      <a:r>
                        <a:rPr lang="he-IL" sz="2000" b="0" dirty="0">
                          <a:latin typeface="Hadassah Friedlaender" panose="02020603050405020304" pitchFamily="18" charset="-79"/>
                          <a:cs typeface="Hadassah Friedlaender" panose="02020603050405020304" pitchFamily="18" charset="-79"/>
                        </a:rPr>
                        <a:t>מסוגלות</a:t>
                      </a:r>
                    </a:p>
                  </a:txBody>
                  <a:tcPr/>
                </a:tc>
                <a:extLst>
                  <a:ext uri="{0D108BD9-81ED-4DB2-BD59-A6C34878D82A}">
                    <a16:rowId xmlns:a16="http://schemas.microsoft.com/office/drawing/2014/main" val="4099819789"/>
                  </a:ext>
                </a:extLst>
              </a:tr>
              <a:tr h="438832">
                <a:tc>
                  <a:txBody>
                    <a:bodyPr/>
                    <a:lstStyle/>
                    <a:p>
                      <a:pPr algn="ctr" rtl="1"/>
                      <a:r>
                        <a:rPr lang="he-IL" sz="2000" b="0" dirty="0">
                          <a:latin typeface="Hadassah Friedlaender" panose="02020603050405020304" pitchFamily="18" charset="-79"/>
                          <a:cs typeface="Hadassah Friedlaender" panose="02020603050405020304" pitchFamily="18" charset="-79"/>
                        </a:rPr>
                        <a:t>אוטונומיה</a:t>
                      </a:r>
                    </a:p>
                  </a:txBody>
                  <a:tcPr/>
                </a:tc>
                <a:extLst>
                  <a:ext uri="{0D108BD9-81ED-4DB2-BD59-A6C34878D82A}">
                    <a16:rowId xmlns:a16="http://schemas.microsoft.com/office/drawing/2014/main" val="1643452242"/>
                  </a:ext>
                </a:extLst>
              </a:tr>
            </a:tbl>
          </a:graphicData>
        </a:graphic>
      </p:graphicFrame>
      <p:sp>
        <p:nvSpPr>
          <p:cNvPr id="50" name="מלבן 49">
            <a:extLst>
              <a:ext uri="{FF2B5EF4-FFF2-40B4-BE49-F238E27FC236}">
                <a16:creationId xmlns:a16="http://schemas.microsoft.com/office/drawing/2014/main" id="{7DFCD8C3-537E-4666-8BAF-97DB1F309F6D}"/>
              </a:ext>
            </a:extLst>
          </p:cNvPr>
          <p:cNvSpPr/>
          <p:nvPr/>
        </p:nvSpPr>
        <p:spPr>
          <a:xfrm>
            <a:off x="506929" y="1448128"/>
            <a:ext cx="2115409" cy="830997"/>
          </a:xfrm>
          <a:prstGeom prst="rect">
            <a:avLst/>
          </a:prstGeom>
        </p:spPr>
        <p:txBody>
          <a:bodyPr wrap="square">
            <a:spAutoFit/>
          </a:bodyPr>
          <a:lstStyle/>
          <a:p>
            <a:pPr algn="ctr"/>
            <a:r>
              <a:rPr lang="he-IL" sz="2400" b="1" dirty="0">
                <a:solidFill>
                  <a:schemeClr val="accent6">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היעדר מוטיבציה</a:t>
            </a:r>
            <a:endParaRPr lang="he-IL" sz="2400" dirty="0">
              <a:solidFill>
                <a:schemeClr val="accent6">
                  <a:lumMod val="7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endParaRPr>
          </a:p>
        </p:txBody>
      </p:sp>
      <p:graphicFrame>
        <p:nvGraphicFramePr>
          <p:cNvPr id="9" name="טבלה 8">
            <a:extLst>
              <a:ext uri="{FF2B5EF4-FFF2-40B4-BE49-F238E27FC236}">
                <a16:creationId xmlns:a16="http://schemas.microsoft.com/office/drawing/2014/main" id="{023DE87A-2B58-43CD-B35B-5DFD366BAFA7}"/>
              </a:ext>
            </a:extLst>
          </p:cNvPr>
          <p:cNvGraphicFramePr>
            <a:graphicFrameLocks noGrp="1"/>
          </p:cNvGraphicFramePr>
          <p:nvPr>
            <p:extLst>
              <p:ext uri="{D42A27DB-BD31-4B8C-83A1-F6EECF244321}">
                <p14:modId xmlns:p14="http://schemas.microsoft.com/office/powerpoint/2010/main" val="870310683"/>
              </p:ext>
            </p:extLst>
          </p:nvPr>
        </p:nvGraphicFramePr>
        <p:xfrm>
          <a:off x="3247699" y="5384808"/>
          <a:ext cx="2368362" cy="1249059"/>
        </p:xfrm>
        <a:graphic>
          <a:graphicData uri="http://schemas.openxmlformats.org/drawingml/2006/table">
            <a:tbl>
              <a:tblPr rtl="1" firstRow="1" bandRow="1">
                <a:tableStyleId>{5FD0F851-EC5A-4D38-B0AD-8093EC10F338}</a:tableStyleId>
              </a:tblPr>
              <a:tblGrid>
                <a:gridCol w="2368362">
                  <a:extLst>
                    <a:ext uri="{9D8B030D-6E8A-4147-A177-3AD203B41FA5}">
                      <a16:colId xmlns:a16="http://schemas.microsoft.com/office/drawing/2014/main" val="387735462"/>
                    </a:ext>
                  </a:extLst>
                </a:gridCol>
              </a:tblGrid>
              <a:tr h="416353">
                <a:tc>
                  <a:txBody>
                    <a:bodyPr/>
                    <a:lstStyle/>
                    <a:p>
                      <a:pPr algn="ctr" rtl="1"/>
                      <a:r>
                        <a:rPr lang="he-IL" sz="2000" b="0" dirty="0">
                          <a:latin typeface="Hadassah Friedlaender" panose="02020603050405020304" pitchFamily="18" charset="-79"/>
                          <a:cs typeface="Hadassah Friedlaender" panose="02020603050405020304" pitchFamily="18" charset="-79"/>
                        </a:rPr>
                        <a:t>קשר ושייכות</a:t>
                      </a:r>
                    </a:p>
                  </a:txBody>
                  <a:tcPr/>
                </a:tc>
                <a:extLst>
                  <a:ext uri="{0D108BD9-81ED-4DB2-BD59-A6C34878D82A}">
                    <a16:rowId xmlns:a16="http://schemas.microsoft.com/office/drawing/2014/main" val="1091119507"/>
                  </a:ext>
                </a:extLst>
              </a:tr>
              <a:tr h="416353">
                <a:tc>
                  <a:txBody>
                    <a:bodyPr/>
                    <a:lstStyle/>
                    <a:p>
                      <a:pPr algn="ctr" rtl="1"/>
                      <a:r>
                        <a:rPr lang="he-IL" sz="2000" b="0" dirty="0">
                          <a:latin typeface="Hadassah Friedlaender" panose="02020603050405020304" pitchFamily="18" charset="-79"/>
                          <a:cs typeface="Hadassah Friedlaender" panose="02020603050405020304" pitchFamily="18" charset="-79"/>
                        </a:rPr>
                        <a:t>מסוגלות </a:t>
                      </a:r>
                    </a:p>
                  </a:txBody>
                  <a:tcPr/>
                </a:tc>
                <a:extLst>
                  <a:ext uri="{0D108BD9-81ED-4DB2-BD59-A6C34878D82A}">
                    <a16:rowId xmlns:a16="http://schemas.microsoft.com/office/drawing/2014/main" val="4099819789"/>
                  </a:ext>
                </a:extLst>
              </a:tr>
              <a:tr h="416353">
                <a:tc>
                  <a:txBody>
                    <a:bodyPr/>
                    <a:lstStyle/>
                    <a:p>
                      <a:pPr algn="ctr" rtl="1"/>
                      <a:endParaRPr lang="he-IL" sz="2000" b="0" dirty="0">
                        <a:latin typeface="Hadassah Friedlaender" panose="02020603050405020304" pitchFamily="18" charset="-79"/>
                        <a:cs typeface="Hadassah Friedlaender" panose="02020603050405020304" pitchFamily="18" charset="-79"/>
                      </a:endParaRPr>
                    </a:p>
                  </a:txBody>
                  <a:tcPr/>
                </a:tc>
                <a:extLst>
                  <a:ext uri="{0D108BD9-81ED-4DB2-BD59-A6C34878D82A}">
                    <a16:rowId xmlns:a16="http://schemas.microsoft.com/office/drawing/2014/main" val="1643452242"/>
                  </a:ext>
                </a:extLst>
              </a:tr>
            </a:tbl>
          </a:graphicData>
        </a:graphic>
      </p:graphicFrame>
      <p:graphicFrame>
        <p:nvGraphicFramePr>
          <p:cNvPr id="10" name="טבלה 9">
            <a:extLst>
              <a:ext uri="{FF2B5EF4-FFF2-40B4-BE49-F238E27FC236}">
                <a16:creationId xmlns:a16="http://schemas.microsoft.com/office/drawing/2014/main" id="{27CD39E2-1D62-432A-BE52-B4D241CAA066}"/>
              </a:ext>
            </a:extLst>
          </p:cNvPr>
          <p:cNvGraphicFramePr>
            <a:graphicFrameLocks noGrp="1"/>
          </p:cNvGraphicFramePr>
          <p:nvPr>
            <p:extLst>
              <p:ext uri="{D42A27DB-BD31-4B8C-83A1-F6EECF244321}">
                <p14:modId xmlns:p14="http://schemas.microsoft.com/office/powerpoint/2010/main" val="1317975222"/>
              </p:ext>
            </p:extLst>
          </p:nvPr>
        </p:nvGraphicFramePr>
        <p:xfrm>
          <a:off x="380453" y="5384808"/>
          <a:ext cx="2368362" cy="1249059"/>
        </p:xfrm>
        <a:graphic>
          <a:graphicData uri="http://schemas.openxmlformats.org/drawingml/2006/table">
            <a:tbl>
              <a:tblPr rtl="1" firstRow="1" bandRow="1">
                <a:tableStyleId>{68D230F3-CF80-4859-8CE7-A43EE81993B5}</a:tableStyleId>
              </a:tblPr>
              <a:tblGrid>
                <a:gridCol w="2368362">
                  <a:extLst>
                    <a:ext uri="{9D8B030D-6E8A-4147-A177-3AD203B41FA5}">
                      <a16:colId xmlns:a16="http://schemas.microsoft.com/office/drawing/2014/main" val="387735462"/>
                    </a:ext>
                  </a:extLst>
                </a:gridCol>
              </a:tblGrid>
              <a:tr h="416353">
                <a:tc>
                  <a:txBody>
                    <a:bodyPr/>
                    <a:lstStyle/>
                    <a:p>
                      <a:pPr algn="ctr" rtl="1"/>
                      <a:endParaRPr lang="he-IL" sz="2000" b="0" dirty="0">
                        <a:latin typeface="Hadassah Friedlaender" panose="02020603050405020304" pitchFamily="18" charset="-79"/>
                        <a:cs typeface="Hadassah Friedlaender" panose="02020603050405020304" pitchFamily="18" charset="-79"/>
                      </a:endParaRPr>
                    </a:p>
                  </a:txBody>
                  <a:tcPr/>
                </a:tc>
                <a:extLst>
                  <a:ext uri="{0D108BD9-81ED-4DB2-BD59-A6C34878D82A}">
                    <a16:rowId xmlns:a16="http://schemas.microsoft.com/office/drawing/2014/main" val="1091119507"/>
                  </a:ext>
                </a:extLst>
              </a:tr>
              <a:tr h="416353">
                <a:tc>
                  <a:txBody>
                    <a:bodyPr/>
                    <a:lstStyle/>
                    <a:p>
                      <a:pPr algn="ctr" rtl="1"/>
                      <a:endParaRPr lang="he-IL" sz="2000" b="0" dirty="0">
                        <a:latin typeface="Hadassah Friedlaender" panose="02020603050405020304" pitchFamily="18" charset="-79"/>
                        <a:cs typeface="Hadassah Friedlaender" panose="02020603050405020304" pitchFamily="18" charset="-79"/>
                      </a:endParaRPr>
                    </a:p>
                  </a:txBody>
                  <a:tcPr/>
                </a:tc>
                <a:extLst>
                  <a:ext uri="{0D108BD9-81ED-4DB2-BD59-A6C34878D82A}">
                    <a16:rowId xmlns:a16="http://schemas.microsoft.com/office/drawing/2014/main" val="4099819789"/>
                  </a:ext>
                </a:extLst>
              </a:tr>
              <a:tr h="416353">
                <a:tc>
                  <a:txBody>
                    <a:bodyPr/>
                    <a:lstStyle/>
                    <a:p>
                      <a:pPr algn="ctr" rtl="1"/>
                      <a:endParaRPr lang="he-IL" sz="2000" dirty="0">
                        <a:latin typeface="Hadassah Friedlaender" panose="02020603050405020304" pitchFamily="18" charset="-79"/>
                        <a:cs typeface="Hadassah Friedlaender" panose="02020603050405020304" pitchFamily="18" charset="-79"/>
                      </a:endParaRPr>
                    </a:p>
                  </a:txBody>
                  <a:tcPr/>
                </a:tc>
                <a:extLst>
                  <a:ext uri="{0D108BD9-81ED-4DB2-BD59-A6C34878D82A}">
                    <a16:rowId xmlns:a16="http://schemas.microsoft.com/office/drawing/2014/main" val="1643452242"/>
                  </a:ext>
                </a:extLst>
              </a:tr>
            </a:tbl>
          </a:graphicData>
        </a:graphic>
      </p:graphicFrame>
    </p:spTree>
    <p:extLst>
      <p:ext uri="{BB962C8B-B14F-4D97-AF65-F5344CB8AC3E}">
        <p14:creationId xmlns:p14="http://schemas.microsoft.com/office/powerpoint/2010/main" val="3056460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0" name="Straight Connector 19">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BE268116-E2A7-4F98-8812-192B4975E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C08E439-33BA-469E-8523-DCFDCA5DB3F7}"/>
              </a:ext>
            </a:extLst>
          </p:cNvPr>
          <p:cNvSpPr>
            <a:spLocks noGrp="1"/>
          </p:cNvSpPr>
          <p:nvPr>
            <p:ph type="title"/>
          </p:nvPr>
        </p:nvSpPr>
        <p:spPr>
          <a:xfrm>
            <a:off x="482135" y="4654907"/>
            <a:ext cx="8181805" cy="794976"/>
          </a:xfrm>
        </p:spPr>
        <p:txBody>
          <a:bodyPr vert="horz" lIns="91440" tIns="45720" rIns="91440" bIns="45720" rtlCol="0" anchor="b">
            <a:normAutofit/>
          </a:bodyPr>
          <a:lstStyle/>
          <a:p>
            <a:pPr algn="ctr"/>
            <a:r>
              <a:rPr lang="en-US" sz="4400" b="1" dirty="0">
                <a:solidFill>
                  <a:schemeClr val="tx1">
                    <a:lumMod val="85000"/>
                    <a:lumOff val="1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קשר ושייכות</a:t>
            </a:r>
          </a:p>
        </p:txBody>
      </p:sp>
      <p:sp>
        <p:nvSpPr>
          <p:cNvPr id="11" name="כותרת 1">
            <a:extLst>
              <a:ext uri="{FF2B5EF4-FFF2-40B4-BE49-F238E27FC236}">
                <a16:creationId xmlns:a16="http://schemas.microsoft.com/office/drawing/2014/main" id="{27EFE1D2-1FD9-43A4-A47F-6A6EF3285028}"/>
              </a:ext>
            </a:extLst>
          </p:cNvPr>
          <p:cNvSpPr txBox="1">
            <a:spLocks/>
          </p:cNvSpPr>
          <p:nvPr/>
        </p:nvSpPr>
        <p:spPr>
          <a:xfrm>
            <a:off x="626916" y="5695390"/>
            <a:ext cx="7886700" cy="679517"/>
          </a:xfrm>
          <a:prstGeom prst="rect">
            <a:avLst/>
          </a:prstGeom>
        </p:spPr>
        <p:txBody>
          <a:bodyPr vert="horz" lIns="91440" tIns="45720" rIns="91440" bIns="45720" rtlCol="0">
            <a:normAutofit/>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defTabSz="914400">
              <a:lnSpc>
                <a:spcPct val="90000"/>
              </a:lnSpc>
              <a:spcBef>
                <a:spcPts val="1200"/>
              </a:spcBef>
              <a:spcAft>
                <a:spcPts val="200"/>
              </a:spcAft>
              <a:buClr>
                <a:schemeClr val="accent1"/>
              </a:buClr>
              <a:buSzPct val="100000"/>
            </a:pPr>
            <a:r>
              <a:rPr lang="en-US" sz="3600" spc="200" dirty="0">
                <a:solidFill>
                  <a:schemeClr val="tx1">
                    <a:lumMod val="85000"/>
                    <a:lumOff val="1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להרגיש שייך</a:t>
            </a:r>
            <a:r>
              <a:rPr lang="he-IL" sz="3600" spc="200" dirty="0">
                <a:solidFill>
                  <a:schemeClr val="tx1">
                    <a:lumMod val="85000"/>
                    <a:lumOff val="1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 </a:t>
            </a:r>
            <a:r>
              <a:rPr lang="en-US" sz="3600" spc="200" dirty="0">
                <a:solidFill>
                  <a:schemeClr val="tx1">
                    <a:lumMod val="85000"/>
                    <a:lumOff val="1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אהוב</a:t>
            </a:r>
            <a:r>
              <a:rPr lang="he-IL" sz="3600" spc="200" dirty="0">
                <a:solidFill>
                  <a:schemeClr val="tx1">
                    <a:lumMod val="85000"/>
                    <a:lumOff val="1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 </a:t>
            </a:r>
            <a:r>
              <a:rPr lang="en-US" sz="3600" spc="200" dirty="0">
                <a:solidFill>
                  <a:schemeClr val="tx1">
                    <a:lumMod val="85000"/>
                    <a:lumOff val="1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מקובל ובטוח</a:t>
            </a:r>
          </a:p>
        </p:txBody>
      </p:sp>
      <p:cxnSp>
        <p:nvCxnSpPr>
          <p:cNvPr id="24" name="Straight Connector 23">
            <a:extLst>
              <a:ext uri="{FF2B5EF4-FFF2-40B4-BE49-F238E27FC236}">
                <a16:creationId xmlns:a16="http://schemas.microsoft.com/office/drawing/2014/main" id="{73D8893D-DEBE-4F67-901F-166F75E9C6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814" y="5618770"/>
            <a:ext cx="78867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BEFFA83-BC6D-4CD2-A2BA-98AD67423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AB5696BF-D495-4CAC-AA8A-4EBFF2C32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descr="Image result for שייכות&quot;">
            <a:extLst>
              <a:ext uri="{FF2B5EF4-FFF2-40B4-BE49-F238E27FC236}">
                <a16:creationId xmlns:a16="http://schemas.microsoft.com/office/drawing/2014/main" id="{BFA36830-5D30-4F91-AD70-12400E68D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16" y="1201810"/>
            <a:ext cx="8008076" cy="278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04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A1AE3E-5367-4BBF-8513-D3D729F1C80E}"/>
              </a:ext>
            </a:extLst>
          </p:cNvPr>
          <p:cNvSpPr>
            <a:spLocks noGrp="1"/>
          </p:cNvSpPr>
          <p:nvPr>
            <p:ph type="title"/>
          </p:nvPr>
        </p:nvSpPr>
        <p:spPr/>
        <p:txBody>
          <a:bodyPr/>
          <a:lstStyle/>
          <a:p>
            <a:pPr algn="ctr"/>
            <a:r>
              <a:rPr lang="he-IL" b="1" dirty="0">
                <a:latin typeface="Hadassah Friedlaender" panose="02020603050405020304" pitchFamily="18" charset="-79"/>
                <a:cs typeface="Hadassah Friedlaender" panose="02020603050405020304" pitchFamily="18" charset="-79"/>
              </a:rPr>
              <a:t>איך תומכים בצורך בקשר ושייכות?</a:t>
            </a:r>
          </a:p>
        </p:txBody>
      </p:sp>
      <p:sp>
        <p:nvSpPr>
          <p:cNvPr id="3" name="מציין מיקום תוכן 2">
            <a:extLst>
              <a:ext uri="{FF2B5EF4-FFF2-40B4-BE49-F238E27FC236}">
                <a16:creationId xmlns:a16="http://schemas.microsoft.com/office/drawing/2014/main" id="{1AACAA2F-11B2-4AE5-A1B3-74338AF13276}"/>
              </a:ext>
            </a:extLst>
          </p:cNvPr>
          <p:cNvSpPr>
            <a:spLocks noGrp="1"/>
          </p:cNvSpPr>
          <p:nvPr>
            <p:ph idx="1"/>
          </p:nvPr>
        </p:nvSpPr>
        <p:spPr>
          <a:xfrm>
            <a:off x="772915" y="1872373"/>
            <a:ext cx="7643890" cy="4023360"/>
          </a:xfrm>
        </p:spPr>
        <p:txBody>
          <a:bodyPr>
            <a:normAutofit fontScale="92500" lnSpcReduction="20000"/>
          </a:bodyPr>
          <a:lstStyle/>
          <a:p>
            <a:r>
              <a:rPr lang="he-IL" sz="3200" dirty="0">
                <a:latin typeface="Hadassah Friedlaender" panose="02020603050405020304" pitchFamily="18" charset="-79"/>
                <a:cs typeface="Hadassah Friedlaender" panose="02020603050405020304" pitchFamily="18" charset="-79"/>
              </a:rPr>
              <a:t>יצירת סביבה חברתית מוגנת שאפשר לטעות בה</a:t>
            </a:r>
            <a:endParaRPr lang="en-US" sz="3200" dirty="0">
              <a:latin typeface="Hadassah Friedlaender" panose="02020603050405020304" pitchFamily="18" charset="-79"/>
              <a:cs typeface="Hadassah Friedlaender" panose="02020603050405020304" pitchFamily="18" charset="-79"/>
            </a:endParaRPr>
          </a:p>
          <a:p>
            <a:r>
              <a:rPr lang="he-IL" sz="3200" dirty="0">
                <a:latin typeface="Hadassah Friedlaender" panose="02020603050405020304" pitchFamily="18" charset="-79"/>
                <a:cs typeface="Hadassah Friedlaender" panose="02020603050405020304" pitchFamily="18" charset="-79"/>
              </a:rPr>
              <a:t>מקום בטוח פיסית ורגשית  (הגבלת אלימות)</a:t>
            </a:r>
            <a:endParaRPr lang="en-US" sz="3200" dirty="0">
              <a:latin typeface="Hadassah Friedlaender" panose="02020603050405020304" pitchFamily="18" charset="-79"/>
              <a:cs typeface="Hadassah Friedlaender" panose="02020603050405020304" pitchFamily="18" charset="-79"/>
            </a:endParaRPr>
          </a:p>
          <a:p>
            <a:r>
              <a:rPr lang="he-IL" sz="3200" dirty="0">
                <a:latin typeface="Hadassah Friedlaender" panose="02020603050405020304" pitchFamily="18" charset="-79"/>
                <a:cs typeface="Hadassah Friedlaender" panose="02020603050405020304" pitchFamily="18" charset="-79"/>
              </a:rPr>
              <a:t>הפגנת חיבה, זמינות עזרה</a:t>
            </a:r>
            <a:endParaRPr lang="en-US" sz="3200" dirty="0">
              <a:latin typeface="Hadassah Friedlaender" panose="02020603050405020304" pitchFamily="18" charset="-79"/>
              <a:cs typeface="Hadassah Friedlaender" panose="02020603050405020304" pitchFamily="18" charset="-79"/>
            </a:endParaRPr>
          </a:p>
          <a:p>
            <a:r>
              <a:rPr lang="he-IL" sz="3200" dirty="0">
                <a:latin typeface="Hadassah Friedlaender" panose="02020603050405020304" pitchFamily="18" charset="-79"/>
                <a:cs typeface="Hadassah Friedlaender" panose="02020603050405020304" pitchFamily="18" charset="-79"/>
              </a:rPr>
              <a:t>נוכחות דמות אכפתית</a:t>
            </a:r>
            <a:endParaRPr lang="en-US" sz="3200" dirty="0">
              <a:latin typeface="Hadassah Friedlaender" panose="02020603050405020304" pitchFamily="18" charset="-79"/>
              <a:cs typeface="Hadassah Friedlaender" panose="02020603050405020304" pitchFamily="18" charset="-79"/>
            </a:endParaRPr>
          </a:p>
          <a:p>
            <a:r>
              <a:rPr lang="he-IL" sz="3200" dirty="0">
                <a:latin typeface="Hadassah Friedlaender" panose="02020603050405020304" pitchFamily="18" charset="-79"/>
                <a:cs typeface="Hadassah Friedlaender" panose="02020603050405020304" pitchFamily="18" charset="-79"/>
              </a:rPr>
              <a:t>צמצום תחרות והשוואה חברתית, מבנה לא תחרותי של צוות.</a:t>
            </a:r>
            <a:endParaRPr lang="en-US" sz="3200" dirty="0">
              <a:latin typeface="Hadassah Friedlaender" panose="02020603050405020304" pitchFamily="18" charset="-79"/>
              <a:cs typeface="Hadassah Friedlaender" panose="02020603050405020304" pitchFamily="18" charset="-79"/>
            </a:endParaRPr>
          </a:p>
          <a:p>
            <a:r>
              <a:rPr lang="he-IL" sz="3200" dirty="0">
                <a:latin typeface="Hadassah Friedlaender" panose="02020603050405020304" pitchFamily="18" charset="-79"/>
                <a:cs typeface="Hadassah Friedlaender" panose="02020603050405020304" pitchFamily="18" charset="-79"/>
              </a:rPr>
              <a:t>חיזוק היכרות</a:t>
            </a:r>
            <a:endParaRPr lang="en-US" sz="3200" dirty="0">
              <a:latin typeface="Hadassah Friedlaender" panose="02020603050405020304" pitchFamily="18" charset="-79"/>
              <a:cs typeface="Hadassah Friedlaender" panose="02020603050405020304" pitchFamily="18" charset="-79"/>
            </a:endParaRPr>
          </a:p>
          <a:p>
            <a:r>
              <a:rPr lang="he-IL" sz="3200" dirty="0">
                <a:latin typeface="Hadassah Friedlaender" panose="02020603050405020304" pitchFamily="18" charset="-79"/>
                <a:cs typeface="Hadassah Friedlaender" panose="02020603050405020304" pitchFamily="18" charset="-79"/>
              </a:rPr>
              <a:t>אמפטיה לחוויה של המורה</a:t>
            </a:r>
          </a:p>
          <a:p>
            <a:endParaRPr lang="he-IL" sz="3200" dirty="0">
              <a:latin typeface="Hadassah Friedlaender" panose="02020603050405020304" pitchFamily="18" charset="-79"/>
              <a:cs typeface="Hadassah Friedlaender" panose="02020603050405020304" pitchFamily="18" charset="-79"/>
            </a:endParaRPr>
          </a:p>
        </p:txBody>
      </p:sp>
    </p:spTree>
    <p:extLst>
      <p:ext uri="{BB962C8B-B14F-4D97-AF65-F5344CB8AC3E}">
        <p14:creationId xmlns:p14="http://schemas.microsoft.com/office/powerpoint/2010/main" val="415323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EC08E439-33BA-469E-8523-DCFDCA5DB3F7}"/>
              </a:ext>
            </a:extLst>
          </p:cNvPr>
          <p:cNvSpPr>
            <a:spLocks noGrp="1"/>
          </p:cNvSpPr>
          <p:nvPr>
            <p:ph type="title"/>
          </p:nvPr>
        </p:nvSpPr>
        <p:spPr>
          <a:xfrm>
            <a:off x="5872570" y="578341"/>
            <a:ext cx="2767693" cy="1450757"/>
          </a:xfrm>
        </p:spPr>
        <p:txBody>
          <a:bodyPr vert="horz" lIns="91440" tIns="45720" rIns="91440" bIns="45720" rtlCol="0" anchor="b">
            <a:normAutofit/>
          </a:bodyPr>
          <a:lstStyle/>
          <a:p>
            <a:pPr algn="ctr"/>
            <a:r>
              <a:rPr lang="en-US" sz="4400" b="1" kern="1200" spc="-50" baseline="0" dirty="0">
                <a:solidFill>
                  <a:schemeClr val="tx1">
                    <a:lumMod val="75000"/>
                    <a:lumOff val="25000"/>
                  </a:schemeClr>
                </a:solidFill>
                <a:effectLst>
                  <a:outerShdw blurRad="38100" dist="38100" dir="2700000" algn="tl">
                    <a:srgbClr val="000000">
                      <a:alpha val="43137"/>
                    </a:srgbClr>
                  </a:outerShdw>
                </a:effectLst>
                <a:latin typeface="Hadassah Friedlaender" panose="02020603050405020304" pitchFamily="18" charset="-79"/>
                <a:cs typeface="Hadassah Friedlaender" panose="02020603050405020304" pitchFamily="18" charset="-79"/>
              </a:rPr>
              <a:t>מסוגלות</a:t>
            </a:r>
          </a:p>
        </p:txBody>
      </p:sp>
      <p:pic>
        <p:nvPicPr>
          <p:cNvPr id="4" name="תמונה 3" descr="תמונה שמכילה שמים, חוץ, אדם, קרקע&#10;&#10;התיאור נוצר באופן אוטומטי">
            <a:extLst>
              <a:ext uri="{FF2B5EF4-FFF2-40B4-BE49-F238E27FC236}">
                <a16:creationId xmlns:a16="http://schemas.microsoft.com/office/drawing/2014/main" id="{682102F6-1F0C-42A3-BA6E-D4497465E07F}"/>
              </a:ext>
            </a:extLst>
          </p:cNvPr>
          <p:cNvPicPr>
            <a:picLocks noChangeAspect="1"/>
          </p:cNvPicPr>
          <p:nvPr/>
        </p:nvPicPr>
        <p:blipFill rotWithShape="1">
          <a:blip r:embed="rId3">
            <a:extLst>
              <a:ext uri="{28A0092B-C50C-407E-A947-70E740481C1C}">
                <a14:useLocalDpi xmlns:a14="http://schemas.microsoft.com/office/drawing/2010/main" val="0"/>
              </a:ext>
            </a:extLst>
          </a:blip>
          <a:srcRect l="2187" r="32722" b="-1"/>
          <a:stretch/>
        </p:blipFill>
        <p:spPr>
          <a:xfrm>
            <a:off x="475499" y="640081"/>
            <a:ext cx="5182351" cy="5314406"/>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1" name="כותרת 1">
            <a:extLst>
              <a:ext uri="{FF2B5EF4-FFF2-40B4-BE49-F238E27FC236}">
                <a16:creationId xmlns:a16="http://schemas.microsoft.com/office/drawing/2014/main" id="{27EFE1D2-1FD9-43A4-A47F-6A6EF3285028}"/>
              </a:ext>
            </a:extLst>
          </p:cNvPr>
          <p:cNvSpPr txBox="1">
            <a:spLocks/>
          </p:cNvSpPr>
          <p:nvPr/>
        </p:nvSpPr>
        <p:spPr>
          <a:xfrm>
            <a:off x="5894613" y="2198913"/>
            <a:ext cx="2767693" cy="3755565"/>
          </a:xfrm>
          <a:prstGeom prst="rect">
            <a:avLst/>
          </a:prstGeom>
        </p:spPr>
        <p:txBody>
          <a:bodyPr vert="horz" lIns="0" tIns="45720" rIns="0" bIns="45720" rtlCol="0">
            <a:normAutofit/>
          </a:bodyPr>
          <a:lstStyle>
            <a:lvl1pPr algn="r" defTabSz="457200" rtl="1" eaLnBrk="1" latinLnBrk="0" hangingPunct="1">
              <a:spcBef>
                <a:spcPct val="0"/>
              </a:spcBef>
              <a:buNone/>
              <a:defRPr sz="2800" b="0" kern="1200" cap="all">
                <a:solidFill>
                  <a:schemeClr val="bg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defTabSz="914400">
              <a:lnSpc>
                <a:spcPct val="90000"/>
              </a:lnSpc>
              <a:spcAft>
                <a:spcPts val="600"/>
              </a:spcAft>
              <a:buClr>
                <a:schemeClr val="accent1"/>
              </a:buClr>
              <a:buFont typeface="Calibri" panose="020F0502020204030204" pitchFamily="34" charset="0"/>
            </a:pPr>
            <a:r>
              <a:rPr lang="en-US" sz="4000" dirty="0">
                <a:solidFill>
                  <a:schemeClr val="tx1">
                    <a:lumMod val="75000"/>
                    <a:lumOff val="25000"/>
                  </a:schemeClr>
                </a:solidFill>
                <a:effectLst>
                  <a:outerShdw blurRad="38100" dist="38100" dir="2700000" algn="tl">
                    <a:srgbClr val="000000">
                      <a:alpha val="43137"/>
                    </a:srgbClr>
                  </a:outerShdw>
                </a:effectLst>
                <a:latin typeface="Hadassah Friedlaender" panose="02020603050405020304" pitchFamily="18" charset="-79"/>
                <a:ea typeface="+mn-ea"/>
                <a:cs typeface="Hadassah Friedlaender" panose="02020603050405020304" pitchFamily="18" charset="-79"/>
              </a:rPr>
              <a:t>להרגיש מסוגל לממש את כוונותיי ולהשיג תוצרים שלא קל להשיגם</a:t>
            </a:r>
          </a:p>
        </p:txBody>
      </p:sp>
      <p:sp>
        <p:nvSpPr>
          <p:cNvPr id="20" name="Rectangle 19">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3411476"/>
      </p:ext>
    </p:extLst>
  </p:cSld>
  <p:clrMapOvr>
    <a:masterClrMapping/>
  </p:clrMapOvr>
</p:sld>
</file>

<file path=ppt/theme/theme1.xml><?xml version="1.0" encoding="utf-8"?>
<a:theme xmlns:a="http://schemas.openxmlformats.org/drawingml/2006/main" name="מבט לאחור">
  <a:themeElements>
    <a:clrScheme name="התאמה אישית 1">
      <a:dk1>
        <a:sysClr val="windowText" lastClr="000000"/>
      </a:dk1>
      <a:lt1>
        <a:sysClr val="window" lastClr="FFFFFF"/>
      </a:lt1>
      <a:dk2>
        <a:srgbClr val="775F55"/>
      </a:dk2>
      <a:lt2>
        <a:srgbClr val="EBDDC3"/>
      </a:lt2>
      <a:accent1>
        <a:srgbClr val="94B6D2"/>
      </a:accent1>
      <a:accent2>
        <a:srgbClr val="EBDDC3"/>
      </a:accent2>
      <a:accent3>
        <a:srgbClr val="A5AB81"/>
      </a:accent3>
      <a:accent4>
        <a:srgbClr val="D8B25C"/>
      </a:accent4>
      <a:accent5>
        <a:srgbClr val="7BA79D"/>
      </a:accent5>
      <a:accent6>
        <a:srgbClr val="968C8C"/>
      </a:accent6>
      <a:hlink>
        <a:srgbClr val="F7B615"/>
      </a:hlink>
      <a:folHlink>
        <a:srgbClr val="704404"/>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EE1D5CF3D21F8548A14A70317D3B426C" ma:contentTypeVersion="11" ma:contentTypeDescription="צור מסמך חדש." ma:contentTypeScope="" ma:versionID="82351a4e27cb0ef0511c5645ee5db7b6">
  <xsd:schema xmlns:xsd="http://www.w3.org/2001/XMLSchema" xmlns:xs="http://www.w3.org/2001/XMLSchema" xmlns:p="http://schemas.microsoft.com/office/2006/metadata/properties" xmlns:ns3="078cd23f-bf27-401c-a750-d472bd406eb6" xmlns:ns4="ad40b2d2-13eb-48ed-b992-951d2cdfd78a" targetNamespace="http://schemas.microsoft.com/office/2006/metadata/properties" ma:root="true" ma:fieldsID="9968d1b344f19b0f7e30b7c724d91989" ns3:_="" ns4:_="">
    <xsd:import namespace="078cd23f-bf27-401c-a750-d472bd406eb6"/>
    <xsd:import namespace="ad40b2d2-13eb-48ed-b992-951d2cdfd7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8cd23f-bf27-401c-a750-d472bd406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40b2d2-13eb-48ed-b992-951d2cdfd78a" elementFormDefault="qualified">
    <xsd:import namespace="http://schemas.microsoft.com/office/2006/documentManagement/types"/>
    <xsd:import namespace="http://schemas.microsoft.com/office/infopath/2007/PartnerControls"/>
    <xsd:element name="SharedWithUsers" ma:index="14"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משותף עם פרטים" ma:internalName="SharedWithDetails" ma:readOnly="true">
      <xsd:simpleType>
        <xsd:restriction base="dms:Note">
          <xsd:maxLength value="255"/>
        </xsd:restriction>
      </xsd:simpleType>
    </xsd:element>
    <xsd:element name="SharingHintHash" ma:index="16" nillable="true" ma:displayName="Hash של רמז לשיתוף"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881CCEE-D0E5-4A8F-833D-3FC255C4C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8cd23f-bf27-401c-a750-d472bd406eb6"/>
    <ds:schemaRef ds:uri="ad40b2d2-13eb-48ed-b992-951d2cdfd7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7A7F0C-9B0F-4C15-ABA0-39394A1CAE71}">
  <ds:schemaRefs>
    <ds:schemaRef ds:uri="http://schemas.microsoft.com/sharepoint/v3/contenttype/forms"/>
  </ds:schemaRefs>
</ds:datastoreItem>
</file>

<file path=customXml/itemProps3.xml><?xml version="1.0" encoding="utf-8"?>
<ds:datastoreItem xmlns:ds="http://schemas.openxmlformats.org/officeDocument/2006/customXml" ds:itemID="{264D77B4-6D16-410D-A484-137CB0E09972}">
  <ds:schemaRefs>
    <ds:schemaRef ds:uri="http://purl.org/dc/terms/"/>
    <ds:schemaRef ds:uri="ad40b2d2-13eb-48ed-b992-951d2cdfd78a"/>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078cd23f-bf27-401c-a750-d472bd406eb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11890</TotalTime>
  <Words>891</Words>
  <Application>Microsoft Office PowerPoint</Application>
  <PresentationFormat>‫הצגה על המסך (4:3)</PresentationFormat>
  <Paragraphs>88</Paragraphs>
  <Slides>12</Slides>
  <Notes>11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12</vt:i4>
      </vt:variant>
    </vt:vector>
  </HeadingPairs>
  <TitlesOfParts>
    <vt:vector size="18" baseType="lpstr">
      <vt:lpstr>Calibri</vt:lpstr>
      <vt:lpstr>Calibri Light</vt:lpstr>
      <vt:lpstr>Hadassah Friedlaender</vt:lpstr>
      <vt:lpstr>Monotype Sorts</vt:lpstr>
      <vt:lpstr>Wingdings</vt:lpstr>
      <vt:lpstr>מבט לאחור</vt:lpstr>
      <vt:lpstr>מצגת של PowerPoint‏</vt:lpstr>
      <vt:lpstr>מצגת של PowerPoint‏</vt:lpstr>
      <vt:lpstr> מוטיבציה של הכוונה עצמית </vt:lpstr>
      <vt:lpstr> מוטיבציה כפויה</vt:lpstr>
      <vt:lpstr> היעדר מוטיבציה</vt:lpstr>
      <vt:lpstr>נוסחת המוטיבציה האיכותית</vt:lpstr>
      <vt:lpstr>קשר ושייכות</vt:lpstr>
      <vt:lpstr>איך תומכים בצורך בקשר ושייכות?</vt:lpstr>
      <vt:lpstr>מסוגלות</vt:lpstr>
      <vt:lpstr>איך תומכים בצורך במסוגלות?</vt:lpstr>
      <vt:lpstr>אוטונומיה</vt:lpstr>
      <vt:lpstr>איך תומכים בצורך באוטונומיה?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מוטיבציה  זה כל הסיפור</dc:title>
  <dc:creator>Noam Yitshaki</dc:creator>
  <cp:lastModifiedBy>Tsofia Fuichtwanger</cp:lastModifiedBy>
  <cp:revision>57</cp:revision>
  <dcterms:created xsi:type="dcterms:W3CDTF">2019-06-22T14:42:33Z</dcterms:created>
  <dcterms:modified xsi:type="dcterms:W3CDTF">2019-11-14T18:03:11Z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0x010100EE1D5CF3D21F8548A14A70317D3B426C</vt:lpwstr>
  </property>
</Properties>
</file>