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76" r:id="rId2"/>
    <p:sldId id="277" r:id="rId3"/>
    <p:sldId id="279" r:id="rId4"/>
    <p:sldId id="278" r:id="rId5"/>
    <p:sldId id="256" r:id="rId6"/>
    <p:sldId id="257" r:id="rId7"/>
    <p:sldId id="264" r:id="rId8"/>
    <p:sldId id="271" r:id="rId9"/>
    <p:sldId id="273" r:id="rId10"/>
    <p:sldId id="258" r:id="rId11"/>
    <p:sldId id="259" r:id="rId12"/>
    <p:sldId id="270" r:id="rId13"/>
    <p:sldId id="272" r:id="rId14"/>
    <p:sldId id="266" r:id="rId15"/>
    <p:sldId id="265" r:id="rId16"/>
    <p:sldId id="268" r:id="rId17"/>
    <p:sldId id="275" r:id="rId18"/>
    <p:sldId id="267" r:id="rId19"/>
    <p:sldId id="269" r:id="rId20"/>
    <p:sldId id="274"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858"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E267C27-038A-4D81-BB5F-B2549C0A0A47}" type="slidenum">
              <a:rPr lang="he-IL" smtClean="0"/>
              <a:t>‹#›</a:t>
            </a:fld>
            <a:endParaRPr lang="he-I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e-IL" smtClean="0"/>
              <a:t>לחץ כדי לערוך סגנון כותרת של תבנית בסיס</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E267C27-038A-4D81-BB5F-B2549C0A0A47}" type="slidenum">
              <a:rPr lang="he-IL" smtClean="0"/>
              <a:t>‹#›</a:t>
            </a:fld>
            <a:endParaRPr lang="he-IL"/>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E267C27-038A-4D81-BB5F-B2549C0A0A47}" type="slidenum">
              <a:rPr lang="he-IL" smtClean="0"/>
              <a:t>‹#›</a:t>
            </a:fld>
            <a:endParaRPr lang="he-IL"/>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E267C27-038A-4D81-BB5F-B2549C0A0A47}" type="slidenum">
              <a:rPr lang="he-IL" smtClean="0"/>
              <a:t>‹#›</a:t>
            </a:fld>
            <a:endParaRPr lang="he-IL"/>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E267C27-038A-4D81-BB5F-B2549C0A0A47}"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C519459-CEEB-499F-B8D6-23E34F3E72BF}" type="datetimeFigureOut">
              <a:rPr lang="he-IL" smtClean="0"/>
              <a:t>ט'/אייר/תשע"ו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E267C27-038A-4D81-BB5F-B2549C0A0A47}" type="slidenum">
              <a:rPr lang="he-IL" smtClean="0"/>
              <a:t>‹#›</a:t>
            </a:fld>
            <a:endParaRPr lang="he-I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he-IL" smtClean="0"/>
              <a:t>לחץ כדי לערוך סגנון כותרת של תבנית בסיס</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C519459-CEEB-499F-B8D6-23E34F3E72BF}" type="datetimeFigureOut">
              <a:rPr lang="he-IL" smtClean="0"/>
              <a:t>ט'/אייר/תשע"ו</a:t>
            </a:fld>
            <a:endParaRPr lang="he-I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E267C27-038A-4D81-BB5F-B2549C0A0A4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1sT2EYgIo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sp>
        <p:nvSpPr>
          <p:cNvPr id="2" name="כותרת 1"/>
          <p:cNvSpPr>
            <a:spLocks noGrp="1"/>
          </p:cNvSpPr>
          <p:nvPr>
            <p:ph type="ctrTitle"/>
          </p:nvPr>
        </p:nvSpPr>
        <p:spPr>
          <a:xfrm>
            <a:off x="1187624" y="2132856"/>
            <a:ext cx="7175351" cy="1793167"/>
          </a:xfrm>
        </p:spPr>
        <p:txBody>
          <a:bodyPr/>
          <a:lstStyle/>
          <a:p>
            <a:pPr marL="182880" indent="0">
              <a:buNone/>
            </a:pPr>
            <a:r>
              <a:rPr lang="he-IL" sz="8800" dirty="0" smtClean="0"/>
              <a:t>ישיבות ציונים</a:t>
            </a:r>
            <a:endParaRPr lang="he-IL" sz="8800" dirty="0"/>
          </a:p>
        </p:txBody>
      </p:sp>
    </p:spTree>
    <p:extLst>
      <p:ext uri="{BB962C8B-B14F-4D97-AF65-F5344CB8AC3E}">
        <p14:creationId xmlns:p14="http://schemas.microsoft.com/office/powerpoint/2010/main" val="4043180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eachers\Downloads\(Reka.us)reka_abstract50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normAutofit/>
          </a:bodyPr>
          <a:lstStyle/>
          <a:p>
            <a:r>
              <a:rPr lang="he-IL" sz="5400" dirty="0" err="1" smtClean="0">
                <a:solidFill>
                  <a:srgbClr val="002060"/>
                </a:solidFill>
                <a:cs typeface="BN Amit Black" pitchFamily="2" charset="-79"/>
              </a:rPr>
              <a:t>מסגנאו</a:t>
            </a:r>
            <a:endParaRPr lang="he-IL" sz="5400" dirty="0">
              <a:solidFill>
                <a:srgbClr val="002060"/>
              </a:solidFill>
              <a:cs typeface="BN Amit Black" pitchFamily="2" charset="-79"/>
            </a:endParaRPr>
          </a:p>
        </p:txBody>
      </p:sp>
      <p:sp>
        <p:nvSpPr>
          <p:cNvPr id="3" name="כותרת 1"/>
          <p:cNvSpPr txBox="1">
            <a:spLocks/>
          </p:cNvSpPr>
          <p:nvPr/>
        </p:nvSpPr>
        <p:spPr>
          <a:xfrm>
            <a:off x="4355976" y="1412776"/>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יודעים עליו??</a:t>
            </a:r>
            <a:endParaRPr lang="he-IL" sz="3200" dirty="0">
              <a:solidFill>
                <a:srgbClr val="002060"/>
              </a:solidFill>
              <a:cs typeface="BN Amit Black" pitchFamily="2" charset="-79"/>
            </a:endParaRPr>
          </a:p>
        </p:txBody>
      </p:sp>
      <p:sp>
        <p:nvSpPr>
          <p:cNvPr id="4" name="כותרת 1"/>
          <p:cNvSpPr txBox="1">
            <a:spLocks/>
          </p:cNvSpPr>
          <p:nvPr/>
        </p:nvSpPr>
        <p:spPr>
          <a:xfrm>
            <a:off x="251520" y="3717032"/>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חושבים עליו??</a:t>
            </a:r>
            <a:endParaRPr lang="he-IL" sz="3200" dirty="0">
              <a:solidFill>
                <a:srgbClr val="002060"/>
              </a:solidFill>
              <a:cs typeface="BN Amit Black" pitchFamily="2" charset="-79"/>
            </a:endParaRPr>
          </a:p>
        </p:txBody>
      </p:sp>
      <p:cxnSp>
        <p:nvCxnSpPr>
          <p:cNvPr id="6" name="מחבר חץ ישר 5"/>
          <p:cNvCxnSpPr/>
          <p:nvPr/>
        </p:nvCxnSpPr>
        <p:spPr>
          <a:xfrm>
            <a:off x="8100392" y="2424649"/>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a:off x="6012160" y="2492116"/>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8" name="מחבר חץ ישר 7"/>
          <p:cNvCxnSpPr/>
          <p:nvPr/>
        </p:nvCxnSpPr>
        <p:spPr>
          <a:xfrm flipH="1">
            <a:off x="4355976" y="2492116"/>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9" name="מחבר חץ ישר 8"/>
          <p:cNvCxnSpPr/>
          <p:nvPr/>
        </p:nvCxnSpPr>
        <p:spPr>
          <a:xfrm>
            <a:off x="7164288" y="2424649"/>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3" name="מחבר חץ ישר 12"/>
          <p:cNvCxnSpPr/>
          <p:nvPr/>
        </p:nvCxnSpPr>
        <p:spPr>
          <a:xfrm>
            <a:off x="4197707" y="4725144"/>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4" name="מחבר חץ ישר 13"/>
          <p:cNvCxnSpPr/>
          <p:nvPr/>
        </p:nvCxnSpPr>
        <p:spPr>
          <a:xfrm>
            <a:off x="2109475" y="4792611"/>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5" name="מחבר חץ ישר 14"/>
          <p:cNvCxnSpPr/>
          <p:nvPr/>
        </p:nvCxnSpPr>
        <p:spPr>
          <a:xfrm flipH="1">
            <a:off x="453291" y="4792611"/>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6" name="מחבר חץ ישר 15"/>
          <p:cNvCxnSpPr/>
          <p:nvPr/>
        </p:nvCxnSpPr>
        <p:spPr>
          <a:xfrm>
            <a:off x="3261603" y="4725144"/>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7086"/>
            <a:ext cx="2163763"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737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פיצוץ 2 6"/>
          <p:cNvSpPr/>
          <p:nvPr/>
        </p:nvSpPr>
        <p:spPr>
          <a:xfrm rot="21362905">
            <a:off x="-48391" y="3244215"/>
            <a:ext cx="2542982" cy="1832798"/>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יליד 98</a:t>
            </a:r>
          </a:p>
        </p:txBody>
      </p:sp>
      <p:sp>
        <p:nvSpPr>
          <p:cNvPr id="9" name="פיצוץ 2 8"/>
          <p:cNvSpPr/>
          <p:nvPr/>
        </p:nvSpPr>
        <p:spPr>
          <a:xfrm rot="551167">
            <a:off x="5928273" y="706133"/>
            <a:ext cx="2542982" cy="1832798"/>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עלה ב2005</a:t>
            </a:r>
          </a:p>
        </p:txBody>
      </p:sp>
      <p:sp>
        <p:nvSpPr>
          <p:cNvPr id="10" name="פיצוץ 2 9"/>
          <p:cNvSpPr/>
          <p:nvPr/>
        </p:nvSpPr>
        <p:spPr>
          <a:xfrm rot="21394043">
            <a:off x="3618644" y="2641670"/>
            <a:ext cx="2621397" cy="1907597"/>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גר בלוד</a:t>
            </a:r>
          </a:p>
        </p:txBody>
      </p:sp>
      <p:sp>
        <p:nvSpPr>
          <p:cNvPr id="11" name="פיצוץ 2 10"/>
          <p:cNvSpPr/>
          <p:nvPr/>
        </p:nvSpPr>
        <p:spPr>
          <a:xfrm rot="21394043">
            <a:off x="110777" y="-3875"/>
            <a:ext cx="4190266" cy="3039927"/>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אחיו נפטר בגיל 16 ממחלה- קושי </a:t>
            </a:r>
            <a:r>
              <a:rPr lang="he-IL" dirty="0" smtClean="0">
                <a:solidFill>
                  <a:schemeClr val="tx1"/>
                </a:solidFill>
                <a:latin typeface="Anarchy" panose="00000400000000000000" pitchFamily="2" charset="-79"/>
                <a:cs typeface="BN Anna Bold" pitchFamily="2" charset="-79"/>
              </a:rPr>
              <a:t>מש</a:t>
            </a:r>
            <a:r>
              <a:rPr lang="he-IL" dirty="0">
                <a:solidFill>
                  <a:schemeClr val="tx1"/>
                </a:solidFill>
                <a:latin typeface="Anarchy" panose="00000400000000000000" pitchFamily="2" charset="-79"/>
                <a:cs typeface="BN Anna Bold" pitchFamily="2" charset="-79"/>
              </a:rPr>
              <a:t>פ</a:t>
            </a:r>
            <a:r>
              <a:rPr lang="he-IL" dirty="0" smtClean="0">
                <a:solidFill>
                  <a:schemeClr val="tx1"/>
                </a:solidFill>
                <a:latin typeface="Anarchy" panose="00000400000000000000" pitchFamily="2" charset="-79"/>
                <a:cs typeface="BN Anna Bold" pitchFamily="2" charset="-79"/>
              </a:rPr>
              <a:t>חתי </a:t>
            </a:r>
            <a:r>
              <a:rPr lang="he-IL" dirty="0">
                <a:solidFill>
                  <a:schemeClr val="tx1"/>
                </a:solidFill>
                <a:latin typeface="Anarchy" panose="00000400000000000000" pitchFamily="2" charset="-79"/>
                <a:cs typeface="BN Anna Bold" pitchFamily="2" charset="-79"/>
              </a:rPr>
              <a:t>שהוביל לגירושין</a:t>
            </a:r>
          </a:p>
        </p:txBody>
      </p:sp>
      <p:sp>
        <p:nvSpPr>
          <p:cNvPr id="12" name="פיצוץ 2 11"/>
          <p:cNvSpPr/>
          <p:nvPr/>
        </p:nvSpPr>
        <p:spPr>
          <a:xfrm rot="1101147">
            <a:off x="5388314" y="3684520"/>
            <a:ext cx="3812241" cy="2926161"/>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הקשר עם האבא רופף- והוא אינו תומך כלכלית</a:t>
            </a:r>
          </a:p>
        </p:txBody>
      </p:sp>
      <p:sp>
        <p:nvSpPr>
          <p:cNvPr id="14" name="פיצוץ 2 13"/>
          <p:cNvSpPr/>
          <p:nvPr/>
        </p:nvSpPr>
        <p:spPr>
          <a:xfrm rot="21249912">
            <a:off x="2246145" y="4460980"/>
            <a:ext cx="2481828" cy="253483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שלושה אחים</a:t>
            </a:r>
          </a:p>
        </p:txBody>
      </p:sp>
      <p:sp>
        <p:nvSpPr>
          <p:cNvPr id="15" name="פיצוץ 2 14"/>
          <p:cNvSpPr/>
          <p:nvPr/>
        </p:nvSpPr>
        <p:spPr>
          <a:xfrm rot="21394043">
            <a:off x="3713640" y="65145"/>
            <a:ext cx="2893255" cy="212701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האם אינה עובדת – לא כל כך בריאה</a:t>
            </a:r>
          </a:p>
        </p:txBody>
      </p:sp>
      <p:sp>
        <p:nvSpPr>
          <p:cNvPr id="16" name="פיצוץ 2 15"/>
          <p:cNvSpPr/>
          <p:nvPr/>
        </p:nvSpPr>
        <p:spPr>
          <a:xfrm rot="21394043">
            <a:off x="1752762" y="2202290"/>
            <a:ext cx="2893255" cy="212701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התקפי זעם</a:t>
            </a:r>
          </a:p>
        </p:txBody>
      </p:sp>
      <p:sp>
        <p:nvSpPr>
          <p:cNvPr id="17" name="פיצוץ 2 16"/>
          <p:cNvSpPr/>
          <p:nvPr/>
        </p:nvSpPr>
        <p:spPr>
          <a:xfrm rot="21394043">
            <a:off x="61082" y="4646272"/>
            <a:ext cx="2893255" cy="212701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קושי בלימודים</a:t>
            </a:r>
          </a:p>
        </p:txBody>
      </p:sp>
      <p:sp>
        <p:nvSpPr>
          <p:cNvPr id="18" name="פיצוץ 2 17"/>
          <p:cNvSpPr/>
          <p:nvPr/>
        </p:nvSpPr>
        <p:spPr>
          <a:xfrm rot="21394043">
            <a:off x="5818961" y="1573263"/>
            <a:ext cx="3635598" cy="2754864"/>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מופנם וסגור- הגירושין אצלו נושא טעון ולא מעובד</a:t>
            </a:r>
          </a:p>
        </p:txBody>
      </p:sp>
    </p:spTree>
    <p:extLst>
      <p:ext uri="{BB962C8B-B14F-4D97-AF65-F5344CB8AC3E}">
        <p14:creationId xmlns:p14="http://schemas.microsoft.com/office/powerpoint/2010/main" val="336511803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style.rotation</p:attrName>
                                        </p:attrNameLst>
                                      </p:cBhvr>
                                      <p:tavLst>
                                        <p:tav tm="0">
                                          <p:val>
                                            <p:fltVal val="90"/>
                                          </p:val>
                                        </p:tav>
                                        <p:tav tm="100000">
                                          <p:val>
                                            <p:fltVal val="0"/>
                                          </p:val>
                                        </p:tav>
                                      </p:tavLst>
                                    </p:anim>
                                    <p:animEffect transition="in" filter="fade">
                                      <p:cBhvr>
                                        <p:cTn id="66" dur="1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 calcmode="lin" valueType="num">
                                      <p:cBhvr>
                                        <p:cTn id="81" dur="1000" fill="hold"/>
                                        <p:tgtEl>
                                          <p:spTgt spid="18"/>
                                        </p:tgtEl>
                                        <p:attrNameLst>
                                          <p:attrName>style.rotation</p:attrName>
                                        </p:attrNameLst>
                                      </p:cBhvr>
                                      <p:tavLst>
                                        <p:tav tm="0">
                                          <p:val>
                                            <p:fltVal val="90"/>
                                          </p:val>
                                        </p:tav>
                                        <p:tav tm="100000">
                                          <p:val>
                                            <p:fltVal val="0"/>
                                          </p:val>
                                        </p:tav>
                                      </p:tavLst>
                                    </p:anim>
                                    <p:animEffect transition="in" filter="fade">
                                      <p:cBhvr>
                                        <p:cTn id="8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normAutofit/>
          </a:bodyPr>
          <a:lstStyle/>
          <a:p>
            <a:r>
              <a:rPr lang="he-IL" sz="5400" dirty="0" smtClean="0">
                <a:solidFill>
                  <a:srgbClr val="002060"/>
                </a:solidFill>
                <a:cs typeface="BN Amit Black" pitchFamily="2" charset="-79"/>
              </a:rPr>
              <a:t>אנה</a:t>
            </a:r>
            <a:endParaRPr lang="he-IL" sz="5400" dirty="0">
              <a:solidFill>
                <a:srgbClr val="002060"/>
              </a:solidFill>
              <a:cs typeface="BN Amit Black" pitchFamily="2" charset="-79"/>
            </a:endParaRPr>
          </a:p>
        </p:txBody>
      </p:sp>
      <p:sp>
        <p:nvSpPr>
          <p:cNvPr id="3" name="כותרת 1"/>
          <p:cNvSpPr txBox="1">
            <a:spLocks/>
          </p:cNvSpPr>
          <p:nvPr/>
        </p:nvSpPr>
        <p:spPr>
          <a:xfrm>
            <a:off x="4355976" y="1412776"/>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יודעים עליה??</a:t>
            </a:r>
            <a:endParaRPr lang="he-IL" sz="3200" dirty="0">
              <a:solidFill>
                <a:srgbClr val="002060"/>
              </a:solidFill>
              <a:cs typeface="BN Amit Black" pitchFamily="2" charset="-79"/>
            </a:endParaRPr>
          </a:p>
        </p:txBody>
      </p:sp>
      <p:sp>
        <p:nvSpPr>
          <p:cNvPr id="4" name="כותרת 1"/>
          <p:cNvSpPr txBox="1">
            <a:spLocks/>
          </p:cNvSpPr>
          <p:nvPr/>
        </p:nvSpPr>
        <p:spPr>
          <a:xfrm>
            <a:off x="251520" y="3717032"/>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חושבים עליה??</a:t>
            </a:r>
            <a:endParaRPr lang="he-IL" sz="3200" dirty="0">
              <a:solidFill>
                <a:srgbClr val="002060"/>
              </a:solidFill>
              <a:cs typeface="BN Amit Black" pitchFamily="2" charset="-79"/>
            </a:endParaRPr>
          </a:p>
        </p:txBody>
      </p:sp>
      <p:cxnSp>
        <p:nvCxnSpPr>
          <p:cNvPr id="6" name="מחבר חץ ישר 5"/>
          <p:cNvCxnSpPr/>
          <p:nvPr/>
        </p:nvCxnSpPr>
        <p:spPr>
          <a:xfrm>
            <a:off x="8100392" y="2424649"/>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a:off x="6012160" y="2492116"/>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8" name="מחבר חץ ישר 7"/>
          <p:cNvCxnSpPr/>
          <p:nvPr/>
        </p:nvCxnSpPr>
        <p:spPr>
          <a:xfrm flipH="1">
            <a:off x="4355976" y="2492116"/>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9" name="מחבר חץ ישר 8"/>
          <p:cNvCxnSpPr/>
          <p:nvPr/>
        </p:nvCxnSpPr>
        <p:spPr>
          <a:xfrm>
            <a:off x="7164288" y="2424649"/>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3" name="מחבר חץ ישר 12"/>
          <p:cNvCxnSpPr/>
          <p:nvPr/>
        </p:nvCxnSpPr>
        <p:spPr>
          <a:xfrm>
            <a:off x="4197707" y="4725144"/>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4" name="מחבר חץ ישר 13"/>
          <p:cNvCxnSpPr/>
          <p:nvPr/>
        </p:nvCxnSpPr>
        <p:spPr>
          <a:xfrm>
            <a:off x="2109475" y="4792611"/>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5" name="מחבר חץ ישר 14"/>
          <p:cNvCxnSpPr/>
          <p:nvPr/>
        </p:nvCxnSpPr>
        <p:spPr>
          <a:xfrm flipH="1">
            <a:off x="453291" y="4792611"/>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6" name="מחבר חץ ישר 15"/>
          <p:cNvCxnSpPr/>
          <p:nvPr/>
        </p:nvCxnSpPr>
        <p:spPr>
          <a:xfrm>
            <a:off x="3261603" y="4725144"/>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5" name="AutoShape 4" descr="http://newmail.walla.co.il/services/sa/IxYmeiOOBoALJOMjJiKGf2VDCFl7ImkiOiAiKjVEMzQ2NDNFRDA2QiIsICJjIjogImltYWdlL2pwZWciLCAidiI6IDEsICJuIjogImF2aWdhaWwxMjM3In0=/%D7%90%D7%A0%D7%94%20%D7%A7%D7%A9%D7%99%D7%9F%20332426386.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60" y="220282"/>
            <a:ext cx="2438264" cy="352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46526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פיצוץ 2 3"/>
          <p:cNvSpPr/>
          <p:nvPr/>
        </p:nvSpPr>
        <p:spPr>
          <a:xfrm>
            <a:off x="-28718" y="24307"/>
            <a:ext cx="4536504" cy="3024336"/>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5" name="פיצוץ 2 4"/>
          <p:cNvSpPr/>
          <p:nvPr/>
        </p:nvSpPr>
        <p:spPr>
          <a:xfrm>
            <a:off x="2771800" y="1588167"/>
            <a:ext cx="4276092" cy="2920953"/>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פיצוץ 2 5"/>
          <p:cNvSpPr/>
          <p:nvPr/>
        </p:nvSpPr>
        <p:spPr>
          <a:xfrm>
            <a:off x="4514139" y="3315036"/>
            <a:ext cx="4536504" cy="3024336"/>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7" name="פיצוץ 2 6"/>
          <p:cNvSpPr/>
          <p:nvPr/>
        </p:nvSpPr>
        <p:spPr>
          <a:xfrm rot="968679">
            <a:off x="5729757" y="-82553"/>
            <a:ext cx="3600664" cy="2622861"/>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8" name="פיצוץ 2 7"/>
          <p:cNvSpPr/>
          <p:nvPr/>
        </p:nvSpPr>
        <p:spPr>
          <a:xfrm>
            <a:off x="-180528" y="3833664"/>
            <a:ext cx="4536504" cy="3024336"/>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13483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normAutofit/>
          </a:bodyPr>
          <a:lstStyle/>
          <a:p>
            <a:r>
              <a:rPr lang="he-IL" sz="5400" dirty="0" smtClean="0">
                <a:solidFill>
                  <a:srgbClr val="002060"/>
                </a:solidFill>
                <a:latin typeface="BN Alpaca" panose="02000000000000000000" pitchFamily="2" charset="-79"/>
                <a:cs typeface="BN Alpaca" panose="02000000000000000000" pitchFamily="2" charset="-79"/>
              </a:rPr>
              <a:t>טיפים לניהול הכיתה</a:t>
            </a:r>
            <a:endParaRPr lang="he-IL" sz="5400" dirty="0">
              <a:solidFill>
                <a:srgbClr val="002060"/>
              </a:solidFill>
              <a:latin typeface="BN Alpaca" panose="02000000000000000000" pitchFamily="2" charset="-79"/>
              <a:cs typeface="BN Alpaca" panose="02000000000000000000" pitchFamily="2"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0558">
            <a:off x="637111" y="1695868"/>
            <a:ext cx="3472614" cy="347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8189">
            <a:off x="5292080" y="2060848"/>
            <a:ext cx="26955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2232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387752" y="332656"/>
            <a:ext cx="6512511" cy="1143000"/>
          </a:xfrm>
        </p:spPr>
        <p:txBody>
          <a:bodyPr>
            <a:normAutofit fontScale="90000"/>
          </a:bodyPr>
          <a:lstStyle/>
          <a:p>
            <a:pPr marL="0" indent="0">
              <a:buNone/>
            </a:pPr>
            <a:r>
              <a:rPr lang="he-IL" dirty="0" smtClean="0">
                <a:solidFill>
                  <a:srgbClr val="002060"/>
                </a:solidFill>
                <a:cs typeface="BN Amit Black" pitchFamily="2" charset="-79"/>
              </a:rPr>
              <a:t>מיפוי כיתה- אז הכיתה הזו לא כל כך גרועה?!</a:t>
            </a:r>
            <a:endParaRPr lang="he-IL" dirty="0">
              <a:solidFill>
                <a:srgbClr val="002060"/>
              </a:solidFill>
              <a:cs typeface="BN Amit Black" pitchFamily="2" charset="-79"/>
            </a:endParaRPr>
          </a:p>
        </p:txBody>
      </p:sp>
      <p:sp>
        <p:nvSpPr>
          <p:cNvPr id="4" name="אליפסה 3"/>
          <p:cNvSpPr/>
          <p:nvPr/>
        </p:nvSpPr>
        <p:spPr>
          <a:xfrm>
            <a:off x="148267" y="2962590"/>
            <a:ext cx="3168352" cy="273630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5" name="אליפסה 4"/>
          <p:cNvSpPr/>
          <p:nvPr/>
        </p:nvSpPr>
        <p:spPr>
          <a:xfrm>
            <a:off x="3059832" y="2920587"/>
            <a:ext cx="3168352" cy="273630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6" name="אליפסה 5"/>
          <p:cNvSpPr/>
          <p:nvPr/>
        </p:nvSpPr>
        <p:spPr>
          <a:xfrm>
            <a:off x="5868144" y="2852936"/>
            <a:ext cx="3168352" cy="273630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7" name="TextBox 6"/>
          <p:cNvSpPr txBox="1"/>
          <p:nvPr/>
        </p:nvSpPr>
        <p:spPr>
          <a:xfrm rot="552707">
            <a:off x="6737347" y="1774803"/>
            <a:ext cx="2232248" cy="1015663"/>
          </a:xfrm>
          <a:prstGeom prst="rect">
            <a:avLst/>
          </a:prstGeom>
          <a:noFill/>
          <a:ln>
            <a:noFill/>
          </a:ln>
        </p:spPr>
        <p:txBody>
          <a:bodyPr wrap="square" rtlCol="1">
            <a:spAutoFit/>
          </a:bodyPr>
          <a:lstStyle/>
          <a:p>
            <a:pPr algn="ctr"/>
            <a:r>
              <a:rPr lang="he-IL" sz="2000" dirty="0" smtClean="0">
                <a:solidFill>
                  <a:srgbClr val="002060"/>
                </a:solidFill>
                <a:latin typeface="BN Alpaca" panose="02000000000000000000" pitchFamily="2" charset="-79"/>
                <a:cs typeface="BN Alpaca" panose="02000000000000000000" pitchFamily="2" charset="-79"/>
              </a:rPr>
              <a:t>כיף לקום בבוקר וללמד</a:t>
            </a:r>
          </a:p>
          <a:p>
            <a:pPr algn="ctr"/>
            <a:r>
              <a:rPr lang="he-IL" dirty="0" smtClean="0">
                <a:solidFill>
                  <a:srgbClr val="002060"/>
                </a:solidFill>
                <a:latin typeface="BN Alpaca" panose="02000000000000000000" pitchFamily="2" charset="-79"/>
                <a:cs typeface="BN Alpaca" panose="02000000000000000000" pitchFamily="2" charset="-79"/>
              </a:rPr>
              <a:t>(מוסיפים אנרגיה)</a:t>
            </a:r>
            <a:endParaRPr lang="he-IL" dirty="0">
              <a:solidFill>
                <a:srgbClr val="002060"/>
              </a:solidFill>
              <a:latin typeface="BN Alpaca" panose="02000000000000000000" pitchFamily="2" charset="-79"/>
              <a:cs typeface="BN Alpaca" panose="02000000000000000000" pitchFamily="2" charset="-79"/>
            </a:endParaRPr>
          </a:p>
        </p:txBody>
      </p:sp>
      <p:sp>
        <p:nvSpPr>
          <p:cNvPr id="8" name="TextBox 7"/>
          <p:cNvSpPr txBox="1"/>
          <p:nvPr/>
        </p:nvSpPr>
        <p:spPr>
          <a:xfrm rot="21156973">
            <a:off x="164722" y="2380912"/>
            <a:ext cx="2232248" cy="461665"/>
          </a:xfrm>
          <a:prstGeom prst="rect">
            <a:avLst/>
          </a:prstGeom>
          <a:noFill/>
          <a:ln>
            <a:noFill/>
          </a:ln>
        </p:spPr>
        <p:txBody>
          <a:bodyPr wrap="square" rtlCol="1">
            <a:spAutoFit/>
          </a:bodyPr>
          <a:lstStyle/>
          <a:p>
            <a:pPr algn="ctr"/>
            <a:r>
              <a:rPr lang="he-IL" sz="2400" dirty="0" smtClean="0">
                <a:solidFill>
                  <a:srgbClr val="002060"/>
                </a:solidFill>
                <a:latin typeface="BN Alpaca" panose="02000000000000000000" pitchFamily="2" charset="-79"/>
                <a:cs typeface="BN Alpaca" panose="02000000000000000000" pitchFamily="2" charset="-79"/>
              </a:rPr>
              <a:t>זוללי אנרגיה</a:t>
            </a:r>
            <a:endParaRPr lang="he-IL" sz="2400" dirty="0">
              <a:solidFill>
                <a:srgbClr val="002060"/>
              </a:solidFill>
              <a:latin typeface="BN Alpaca" panose="02000000000000000000" pitchFamily="2" charset="-79"/>
              <a:cs typeface="BN Alpaca" panose="02000000000000000000" pitchFamily="2" charset="-79"/>
            </a:endParaRPr>
          </a:p>
        </p:txBody>
      </p:sp>
      <p:sp>
        <p:nvSpPr>
          <p:cNvPr id="9" name="TextBox 8"/>
          <p:cNvSpPr txBox="1"/>
          <p:nvPr/>
        </p:nvSpPr>
        <p:spPr>
          <a:xfrm>
            <a:off x="3419872" y="2236468"/>
            <a:ext cx="2232248" cy="461665"/>
          </a:xfrm>
          <a:prstGeom prst="rect">
            <a:avLst/>
          </a:prstGeom>
          <a:noFill/>
          <a:ln>
            <a:noFill/>
          </a:ln>
        </p:spPr>
        <p:txBody>
          <a:bodyPr wrap="square" rtlCol="1">
            <a:spAutoFit/>
          </a:bodyPr>
          <a:lstStyle/>
          <a:p>
            <a:pPr algn="ctr"/>
            <a:r>
              <a:rPr lang="he-IL" sz="2400" dirty="0" smtClean="0">
                <a:solidFill>
                  <a:srgbClr val="002060"/>
                </a:solidFill>
                <a:latin typeface="BN Alpaca" panose="02000000000000000000" pitchFamily="2" charset="-79"/>
                <a:cs typeface="BN Alpaca" panose="02000000000000000000" pitchFamily="2" charset="-79"/>
              </a:rPr>
              <a:t>עושים בדחיפה</a:t>
            </a:r>
            <a:endParaRPr lang="he-IL" sz="2000" dirty="0">
              <a:solidFill>
                <a:srgbClr val="002060"/>
              </a:solidFill>
              <a:latin typeface="BN Alpaca" panose="02000000000000000000" pitchFamily="2" charset="-79"/>
              <a:cs typeface="BN Alpaca" panose="02000000000000000000" pitchFamily="2" charset="-79"/>
            </a:endParaRPr>
          </a:p>
        </p:txBody>
      </p:sp>
      <p:sp>
        <p:nvSpPr>
          <p:cNvPr id="11" name="TextBox 10"/>
          <p:cNvSpPr txBox="1"/>
          <p:nvPr/>
        </p:nvSpPr>
        <p:spPr>
          <a:xfrm>
            <a:off x="3563888" y="3207357"/>
            <a:ext cx="1944216" cy="2031325"/>
          </a:xfrm>
          <a:prstGeom prst="rect">
            <a:avLst/>
          </a:prstGeom>
          <a:noFill/>
        </p:spPr>
        <p:txBody>
          <a:bodyPr wrap="square" rtlCol="1">
            <a:spAutoFit/>
          </a:bodyPr>
          <a:lstStyle/>
          <a:p>
            <a:r>
              <a:rPr lang="he-IL" sz="1400" dirty="0">
                <a:cs typeface="AlexandraMF" panose="05000000000000000000" pitchFamily="2" charset="-79"/>
              </a:rPr>
              <a:t>מסגנאו</a:t>
            </a:r>
          </a:p>
          <a:p>
            <a:r>
              <a:rPr lang="he-IL" sz="1400" dirty="0">
                <a:cs typeface="AlexandraMF" panose="05000000000000000000" pitchFamily="2" charset="-79"/>
              </a:rPr>
              <a:t>יוהאן</a:t>
            </a:r>
          </a:p>
          <a:p>
            <a:r>
              <a:rPr lang="he-IL" sz="1400" dirty="0">
                <a:cs typeface="AlexandraMF" panose="05000000000000000000" pitchFamily="2" charset="-79"/>
              </a:rPr>
              <a:t>אדיסו </a:t>
            </a:r>
            <a:r>
              <a:rPr lang="he-IL" sz="1400" dirty="0" err="1">
                <a:cs typeface="AlexandraMF" panose="05000000000000000000" pitchFamily="2" charset="-79"/>
              </a:rPr>
              <a:t>וובנך</a:t>
            </a:r>
            <a:endParaRPr lang="he-IL" sz="1400" dirty="0">
              <a:cs typeface="AlexandraMF" panose="05000000000000000000" pitchFamily="2" charset="-79"/>
            </a:endParaRPr>
          </a:p>
          <a:p>
            <a:r>
              <a:rPr lang="he-IL" sz="1400" dirty="0">
                <a:cs typeface="AlexandraMF" panose="05000000000000000000" pitchFamily="2" charset="-79"/>
              </a:rPr>
              <a:t>דוד </a:t>
            </a:r>
            <a:r>
              <a:rPr lang="he-IL" sz="1400" dirty="0" err="1">
                <a:cs typeface="AlexandraMF" panose="05000000000000000000" pitchFamily="2" charset="-79"/>
              </a:rPr>
              <a:t>וונדו</a:t>
            </a:r>
            <a:endParaRPr lang="he-IL" sz="1400" dirty="0">
              <a:cs typeface="AlexandraMF" panose="05000000000000000000" pitchFamily="2" charset="-79"/>
            </a:endParaRPr>
          </a:p>
          <a:p>
            <a:r>
              <a:rPr lang="he-IL" sz="1400" dirty="0">
                <a:cs typeface="AlexandraMF" panose="05000000000000000000" pitchFamily="2" charset="-79"/>
              </a:rPr>
              <a:t>אלי כהן</a:t>
            </a:r>
          </a:p>
          <a:p>
            <a:r>
              <a:rPr lang="he-IL" sz="1400" dirty="0">
                <a:cs typeface="AlexandraMF" panose="05000000000000000000" pitchFamily="2" charset="-79"/>
              </a:rPr>
              <a:t>סשה</a:t>
            </a:r>
          </a:p>
          <a:p>
            <a:r>
              <a:rPr lang="he-IL" sz="1400" dirty="0">
                <a:cs typeface="AlexandraMF" panose="05000000000000000000" pitchFamily="2" charset="-79"/>
              </a:rPr>
              <a:t>איתן עמרם</a:t>
            </a:r>
          </a:p>
          <a:p>
            <a:r>
              <a:rPr lang="he-IL" sz="1400" dirty="0">
                <a:cs typeface="AlexandraMF" panose="05000000000000000000" pitchFamily="2" charset="-79"/>
              </a:rPr>
              <a:t>שי </a:t>
            </a:r>
            <a:r>
              <a:rPr lang="he-IL" sz="1400" dirty="0" err="1">
                <a:cs typeface="AlexandraMF" panose="05000000000000000000" pitchFamily="2" charset="-79"/>
              </a:rPr>
              <a:t>פדידה</a:t>
            </a:r>
            <a:endParaRPr lang="he-IL" sz="1400" dirty="0">
              <a:cs typeface="AlexandraMF" panose="05000000000000000000" pitchFamily="2" charset="-79"/>
            </a:endParaRPr>
          </a:p>
          <a:p>
            <a:r>
              <a:rPr lang="he-IL" sz="1400" dirty="0">
                <a:cs typeface="AlexandraMF" panose="05000000000000000000" pitchFamily="2" charset="-79"/>
              </a:rPr>
              <a:t>מיכאל </a:t>
            </a:r>
            <a:r>
              <a:rPr lang="he-IL" sz="1400" dirty="0" err="1">
                <a:cs typeface="AlexandraMF" panose="05000000000000000000" pitchFamily="2" charset="-79"/>
              </a:rPr>
              <a:t>פרואה</a:t>
            </a:r>
            <a:endParaRPr lang="he-IL" sz="1400" dirty="0">
              <a:cs typeface="AlexandraMF" panose="05000000000000000000" pitchFamily="2" charset="-79"/>
            </a:endParaRPr>
          </a:p>
        </p:txBody>
      </p:sp>
      <p:sp>
        <p:nvSpPr>
          <p:cNvPr id="12" name="TextBox 11"/>
          <p:cNvSpPr txBox="1"/>
          <p:nvPr/>
        </p:nvSpPr>
        <p:spPr>
          <a:xfrm>
            <a:off x="827584" y="3296876"/>
            <a:ext cx="1944216" cy="1169551"/>
          </a:xfrm>
          <a:prstGeom prst="rect">
            <a:avLst/>
          </a:prstGeom>
          <a:noFill/>
        </p:spPr>
        <p:txBody>
          <a:bodyPr wrap="square" rtlCol="1">
            <a:spAutoFit/>
          </a:bodyPr>
          <a:lstStyle/>
          <a:p>
            <a:r>
              <a:rPr lang="he-IL" sz="1400" dirty="0">
                <a:cs typeface="AlexandraMF" panose="05000000000000000000" pitchFamily="2" charset="-79"/>
              </a:rPr>
              <a:t>דניאל </a:t>
            </a:r>
            <a:r>
              <a:rPr lang="he-IL" sz="1400" dirty="0" err="1">
                <a:cs typeface="AlexandraMF" panose="05000000000000000000" pitchFamily="2" charset="-79"/>
              </a:rPr>
              <a:t>אצ'נפה</a:t>
            </a:r>
            <a:endParaRPr lang="he-IL" sz="1400" dirty="0">
              <a:cs typeface="AlexandraMF" panose="05000000000000000000" pitchFamily="2" charset="-79"/>
            </a:endParaRPr>
          </a:p>
          <a:p>
            <a:r>
              <a:rPr lang="he-IL" sz="1400" dirty="0" err="1">
                <a:cs typeface="AlexandraMF" panose="05000000000000000000" pitchFamily="2" charset="-79"/>
              </a:rPr>
              <a:t>שנאל</a:t>
            </a:r>
            <a:endParaRPr lang="he-IL" sz="1400" dirty="0">
              <a:cs typeface="AlexandraMF" panose="05000000000000000000" pitchFamily="2" charset="-79"/>
            </a:endParaRPr>
          </a:p>
          <a:p>
            <a:r>
              <a:rPr lang="he-IL" sz="1400" dirty="0">
                <a:cs typeface="AlexandraMF" panose="05000000000000000000" pitchFamily="2" charset="-79"/>
              </a:rPr>
              <a:t>רפאל </a:t>
            </a:r>
            <a:r>
              <a:rPr lang="he-IL" sz="1400" dirty="0" err="1">
                <a:cs typeface="AlexandraMF" panose="05000000000000000000" pitchFamily="2" charset="-79"/>
              </a:rPr>
              <a:t>זרביב</a:t>
            </a:r>
            <a:endParaRPr lang="he-IL" sz="1400" dirty="0">
              <a:cs typeface="AlexandraMF" panose="05000000000000000000" pitchFamily="2" charset="-79"/>
            </a:endParaRPr>
          </a:p>
          <a:p>
            <a:r>
              <a:rPr lang="he-IL" sz="1400" dirty="0" err="1">
                <a:cs typeface="AlexandraMF" panose="05000000000000000000" pitchFamily="2" charset="-79"/>
              </a:rPr>
              <a:t>זאזא</a:t>
            </a:r>
            <a:endParaRPr lang="he-IL" sz="1400" dirty="0">
              <a:cs typeface="AlexandraMF" panose="05000000000000000000" pitchFamily="2" charset="-79"/>
            </a:endParaRPr>
          </a:p>
          <a:p>
            <a:r>
              <a:rPr lang="he-IL" sz="1400" dirty="0" err="1">
                <a:cs typeface="AlexandraMF" panose="05000000000000000000" pitchFamily="2" charset="-79"/>
              </a:rPr>
              <a:t>ישמבל</a:t>
            </a:r>
            <a:endParaRPr lang="he-IL" sz="1400" dirty="0">
              <a:cs typeface="AlexandraMF" panose="05000000000000000000" pitchFamily="2" charset="-79"/>
            </a:endParaRPr>
          </a:p>
        </p:txBody>
      </p:sp>
      <p:sp>
        <p:nvSpPr>
          <p:cNvPr id="13" name="TextBox 12"/>
          <p:cNvSpPr txBox="1"/>
          <p:nvPr/>
        </p:nvSpPr>
        <p:spPr>
          <a:xfrm>
            <a:off x="6480212" y="3165354"/>
            <a:ext cx="1944216" cy="2246769"/>
          </a:xfrm>
          <a:prstGeom prst="rect">
            <a:avLst/>
          </a:prstGeom>
          <a:noFill/>
        </p:spPr>
        <p:txBody>
          <a:bodyPr wrap="square" rtlCol="1">
            <a:spAutoFit/>
          </a:bodyPr>
          <a:lstStyle/>
          <a:p>
            <a:r>
              <a:rPr lang="he-IL" sz="1400" dirty="0" err="1">
                <a:cs typeface="AlexandraMF" panose="05000000000000000000" pitchFamily="2" charset="-79"/>
              </a:rPr>
              <a:t>מנגאו</a:t>
            </a:r>
            <a:endParaRPr lang="he-IL" sz="1400" dirty="0">
              <a:cs typeface="AlexandraMF" panose="05000000000000000000" pitchFamily="2" charset="-79"/>
            </a:endParaRPr>
          </a:p>
          <a:p>
            <a:r>
              <a:rPr lang="he-IL" sz="1400" dirty="0">
                <a:cs typeface="AlexandraMF" panose="05000000000000000000" pitchFamily="2" charset="-79"/>
              </a:rPr>
              <a:t>אדיסו </a:t>
            </a:r>
            <a:r>
              <a:rPr lang="he-IL" sz="1400" dirty="0" err="1">
                <a:cs typeface="AlexandraMF" panose="05000000000000000000" pitchFamily="2" charset="-79"/>
              </a:rPr>
              <a:t>טקלה</a:t>
            </a:r>
            <a:endParaRPr lang="he-IL" sz="1400" dirty="0">
              <a:cs typeface="AlexandraMF" panose="05000000000000000000" pitchFamily="2" charset="-79"/>
            </a:endParaRPr>
          </a:p>
          <a:p>
            <a:r>
              <a:rPr lang="he-IL" sz="1400" dirty="0">
                <a:cs typeface="AlexandraMF" panose="05000000000000000000" pitchFamily="2" charset="-79"/>
              </a:rPr>
              <a:t>אבי </a:t>
            </a:r>
            <a:r>
              <a:rPr lang="he-IL" sz="1400" dirty="0" err="1">
                <a:cs typeface="AlexandraMF" panose="05000000000000000000" pitchFamily="2" charset="-79"/>
              </a:rPr>
              <a:t>איטיו</a:t>
            </a:r>
            <a:endParaRPr lang="he-IL" sz="1400" dirty="0">
              <a:cs typeface="AlexandraMF" panose="05000000000000000000" pitchFamily="2" charset="-79"/>
            </a:endParaRPr>
          </a:p>
          <a:p>
            <a:r>
              <a:rPr lang="he-IL" sz="1400" dirty="0">
                <a:cs typeface="AlexandraMF" panose="05000000000000000000" pitchFamily="2" charset="-79"/>
              </a:rPr>
              <a:t>נועה </a:t>
            </a:r>
            <a:r>
              <a:rPr lang="he-IL" sz="1400" dirty="0" err="1">
                <a:cs typeface="AlexandraMF" panose="05000000000000000000" pitchFamily="2" charset="-79"/>
              </a:rPr>
              <a:t>אמויאל</a:t>
            </a:r>
            <a:endParaRPr lang="he-IL" sz="1400" dirty="0">
              <a:cs typeface="AlexandraMF" panose="05000000000000000000" pitchFamily="2" charset="-79"/>
            </a:endParaRPr>
          </a:p>
          <a:p>
            <a:r>
              <a:rPr lang="he-IL" sz="1400" dirty="0">
                <a:cs typeface="AlexandraMF" panose="05000000000000000000" pitchFamily="2" charset="-79"/>
              </a:rPr>
              <a:t>ליאורה זינו</a:t>
            </a:r>
          </a:p>
          <a:p>
            <a:r>
              <a:rPr lang="he-IL" sz="1400" dirty="0">
                <a:cs typeface="AlexandraMF" panose="05000000000000000000" pitchFamily="2" charset="-79"/>
              </a:rPr>
              <a:t>שרה</a:t>
            </a:r>
          </a:p>
          <a:p>
            <a:r>
              <a:rPr lang="he-IL" sz="1400" dirty="0">
                <a:cs typeface="AlexandraMF" panose="05000000000000000000" pitchFamily="2" charset="-79"/>
              </a:rPr>
              <a:t>רעות </a:t>
            </a:r>
            <a:r>
              <a:rPr lang="he-IL" sz="1400" dirty="0" err="1">
                <a:cs typeface="AlexandraMF" panose="05000000000000000000" pitchFamily="2" charset="-79"/>
              </a:rPr>
              <a:t>אלמש</a:t>
            </a:r>
            <a:endParaRPr lang="he-IL" sz="1400" dirty="0">
              <a:cs typeface="AlexandraMF" panose="05000000000000000000" pitchFamily="2" charset="-79"/>
            </a:endParaRPr>
          </a:p>
          <a:p>
            <a:r>
              <a:rPr lang="he-IL" sz="1400" dirty="0">
                <a:cs typeface="AlexandraMF" panose="05000000000000000000" pitchFamily="2" charset="-79"/>
              </a:rPr>
              <a:t>שמואל </a:t>
            </a:r>
            <a:r>
              <a:rPr lang="he-IL" sz="1400" dirty="0" err="1">
                <a:cs typeface="AlexandraMF" panose="05000000000000000000" pitchFamily="2" charset="-79"/>
              </a:rPr>
              <a:t>עשוש</a:t>
            </a:r>
            <a:endParaRPr lang="he-IL" sz="1400" dirty="0">
              <a:cs typeface="AlexandraMF" panose="05000000000000000000" pitchFamily="2" charset="-79"/>
            </a:endParaRPr>
          </a:p>
          <a:p>
            <a:r>
              <a:rPr lang="he-IL" sz="1400" dirty="0">
                <a:cs typeface="AlexandraMF" panose="05000000000000000000" pitchFamily="2" charset="-79"/>
              </a:rPr>
              <a:t>לורה</a:t>
            </a:r>
          </a:p>
          <a:p>
            <a:r>
              <a:rPr lang="he-IL" sz="1400" dirty="0">
                <a:cs typeface="AlexandraMF" panose="05000000000000000000" pitchFamily="2" charset="-79"/>
              </a:rPr>
              <a:t>אנה </a:t>
            </a:r>
            <a:r>
              <a:rPr lang="he-IL" sz="1400" dirty="0" err="1">
                <a:cs typeface="AlexandraMF" panose="05000000000000000000" pitchFamily="2" charset="-79"/>
              </a:rPr>
              <a:t>קשין</a:t>
            </a:r>
            <a:endParaRPr lang="he-IL" sz="1400" dirty="0">
              <a:cs typeface="AlexandraMF" panose="05000000000000000000" pitchFamily="2" charset="-79"/>
            </a:endParaRPr>
          </a:p>
        </p:txBody>
      </p:sp>
    </p:spTree>
    <p:extLst>
      <p:ext uri="{BB962C8B-B14F-4D97-AF65-F5344CB8AC3E}">
        <p14:creationId xmlns:p14="http://schemas.microsoft.com/office/powerpoint/2010/main" val="166088481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p:cTn id="30"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 calcmode="lin" valueType="num">
                                      <p:cBhvr>
                                        <p:cTn id="3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 calcmode="lin" valueType="num">
                                      <p:cBhvr>
                                        <p:cTn id="46"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1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3">
                                            <p:txEl>
                                              <p:pRg st="3" end="3"/>
                                            </p:txEl>
                                          </p:spTgt>
                                        </p:tgtEl>
                                        <p:attrNameLst>
                                          <p:attrName>style.visibility</p:attrName>
                                        </p:attrNameLst>
                                      </p:cBhvr>
                                      <p:to>
                                        <p:strVal val="visible"/>
                                      </p:to>
                                    </p:set>
                                    <p:anim calcmode="lin" valueType="num">
                                      <p:cBhvr>
                                        <p:cTn id="54"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 calcmode="lin" valueType="num">
                                      <p:cBhvr>
                                        <p:cTn id="62"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63"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64"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65" dur="1000"/>
                                        <p:tgtEl>
                                          <p:spTgt spid="1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 calcmode="lin" valueType="num">
                                      <p:cBhvr>
                                        <p:cTn id="70"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71"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72"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73" dur="1000"/>
                                        <p:tgtEl>
                                          <p:spTgt spid="13">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3">
                                            <p:txEl>
                                              <p:pRg st="6" end="6"/>
                                            </p:txEl>
                                          </p:spTgt>
                                        </p:tgtEl>
                                        <p:attrNameLst>
                                          <p:attrName>style.visibility</p:attrName>
                                        </p:attrNameLst>
                                      </p:cBhvr>
                                      <p:to>
                                        <p:strVal val="visible"/>
                                      </p:to>
                                    </p:set>
                                    <p:anim calcmode="lin" valueType="num">
                                      <p:cBhvr>
                                        <p:cTn id="78"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79"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80"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81" dur="1000"/>
                                        <p:tgtEl>
                                          <p:spTgt spid="13">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3">
                                            <p:txEl>
                                              <p:pRg st="7" end="7"/>
                                            </p:txEl>
                                          </p:spTgt>
                                        </p:tgtEl>
                                        <p:attrNameLst>
                                          <p:attrName>style.visibility</p:attrName>
                                        </p:attrNameLst>
                                      </p:cBhvr>
                                      <p:to>
                                        <p:strVal val="visible"/>
                                      </p:to>
                                    </p:set>
                                    <p:anim calcmode="lin" valueType="num">
                                      <p:cBhvr>
                                        <p:cTn id="86" dur="10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87" dur="1000" fill="hold"/>
                                        <p:tgtEl>
                                          <p:spTgt spid="13">
                                            <p:txEl>
                                              <p:pRg st="7" end="7"/>
                                            </p:txEl>
                                          </p:spTgt>
                                        </p:tgtEl>
                                        <p:attrNameLst>
                                          <p:attrName>ppt_h</p:attrName>
                                        </p:attrNameLst>
                                      </p:cBhvr>
                                      <p:tavLst>
                                        <p:tav tm="0">
                                          <p:val>
                                            <p:fltVal val="0"/>
                                          </p:val>
                                        </p:tav>
                                        <p:tav tm="100000">
                                          <p:val>
                                            <p:strVal val="#ppt_h"/>
                                          </p:val>
                                        </p:tav>
                                      </p:tavLst>
                                    </p:anim>
                                    <p:anim calcmode="lin" valueType="num">
                                      <p:cBhvr>
                                        <p:cTn id="88" dur="1000" fill="hold"/>
                                        <p:tgtEl>
                                          <p:spTgt spid="13">
                                            <p:txEl>
                                              <p:pRg st="7" end="7"/>
                                            </p:txEl>
                                          </p:spTgt>
                                        </p:tgtEl>
                                        <p:attrNameLst>
                                          <p:attrName>style.rotation</p:attrName>
                                        </p:attrNameLst>
                                      </p:cBhvr>
                                      <p:tavLst>
                                        <p:tav tm="0">
                                          <p:val>
                                            <p:fltVal val="90"/>
                                          </p:val>
                                        </p:tav>
                                        <p:tav tm="100000">
                                          <p:val>
                                            <p:fltVal val="0"/>
                                          </p:val>
                                        </p:tav>
                                      </p:tavLst>
                                    </p:anim>
                                    <p:animEffect transition="in" filter="fade">
                                      <p:cBhvr>
                                        <p:cTn id="89" dur="1000"/>
                                        <p:tgtEl>
                                          <p:spTgt spid="13">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3">
                                            <p:txEl>
                                              <p:pRg st="8" end="8"/>
                                            </p:txEl>
                                          </p:spTgt>
                                        </p:tgtEl>
                                        <p:attrNameLst>
                                          <p:attrName>style.visibility</p:attrName>
                                        </p:attrNameLst>
                                      </p:cBhvr>
                                      <p:to>
                                        <p:strVal val="visible"/>
                                      </p:to>
                                    </p:set>
                                    <p:anim calcmode="lin" valueType="num">
                                      <p:cBhvr>
                                        <p:cTn id="94" dur="10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95" dur="1000" fill="hold"/>
                                        <p:tgtEl>
                                          <p:spTgt spid="13">
                                            <p:txEl>
                                              <p:pRg st="8" end="8"/>
                                            </p:txEl>
                                          </p:spTgt>
                                        </p:tgtEl>
                                        <p:attrNameLst>
                                          <p:attrName>ppt_h</p:attrName>
                                        </p:attrNameLst>
                                      </p:cBhvr>
                                      <p:tavLst>
                                        <p:tav tm="0">
                                          <p:val>
                                            <p:fltVal val="0"/>
                                          </p:val>
                                        </p:tav>
                                        <p:tav tm="100000">
                                          <p:val>
                                            <p:strVal val="#ppt_h"/>
                                          </p:val>
                                        </p:tav>
                                      </p:tavLst>
                                    </p:anim>
                                    <p:anim calcmode="lin" valueType="num">
                                      <p:cBhvr>
                                        <p:cTn id="96" dur="1000" fill="hold"/>
                                        <p:tgtEl>
                                          <p:spTgt spid="13">
                                            <p:txEl>
                                              <p:pRg st="8" end="8"/>
                                            </p:txEl>
                                          </p:spTgt>
                                        </p:tgtEl>
                                        <p:attrNameLst>
                                          <p:attrName>style.rotation</p:attrName>
                                        </p:attrNameLst>
                                      </p:cBhvr>
                                      <p:tavLst>
                                        <p:tav tm="0">
                                          <p:val>
                                            <p:fltVal val="90"/>
                                          </p:val>
                                        </p:tav>
                                        <p:tav tm="100000">
                                          <p:val>
                                            <p:fltVal val="0"/>
                                          </p:val>
                                        </p:tav>
                                      </p:tavLst>
                                    </p:anim>
                                    <p:animEffect transition="in" filter="fade">
                                      <p:cBhvr>
                                        <p:cTn id="97" dur="1000"/>
                                        <p:tgtEl>
                                          <p:spTgt spid="13">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13">
                                            <p:txEl>
                                              <p:pRg st="9" end="9"/>
                                            </p:txEl>
                                          </p:spTgt>
                                        </p:tgtEl>
                                        <p:attrNameLst>
                                          <p:attrName>style.visibility</p:attrName>
                                        </p:attrNameLst>
                                      </p:cBhvr>
                                      <p:to>
                                        <p:strVal val="visible"/>
                                      </p:to>
                                    </p:set>
                                    <p:anim calcmode="lin" valueType="num">
                                      <p:cBhvr>
                                        <p:cTn id="102" dur="10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103" dur="1000" fill="hold"/>
                                        <p:tgtEl>
                                          <p:spTgt spid="13">
                                            <p:txEl>
                                              <p:pRg st="9" end="9"/>
                                            </p:txEl>
                                          </p:spTgt>
                                        </p:tgtEl>
                                        <p:attrNameLst>
                                          <p:attrName>ppt_h</p:attrName>
                                        </p:attrNameLst>
                                      </p:cBhvr>
                                      <p:tavLst>
                                        <p:tav tm="0">
                                          <p:val>
                                            <p:fltVal val="0"/>
                                          </p:val>
                                        </p:tav>
                                        <p:tav tm="100000">
                                          <p:val>
                                            <p:strVal val="#ppt_h"/>
                                          </p:val>
                                        </p:tav>
                                      </p:tavLst>
                                    </p:anim>
                                    <p:anim calcmode="lin" valueType="num">
                                      <p:cBhvr>
                                        <p:cTn id="104" dur="1000" fill="hold"/>
                                        <p:tgtEl>
                                          <p:spTgt spid="13">
                                            <p:txEl>
                                              <p:pRg st="9" end="9"/>
                                            </p:txEl>
                                          </p:spTgt>
                                        </p:tgtEl>
                                        <p:attrNameLst>
                                          <p:attrName>style.rotation</p:attrName>
                                        </p:attrNameLst>
                                      </p:cBhvr>
                                      <p:tavLst>
                                        <p:tav tm="0">
                                          <p:val>
                                            <p:fltVal val="90"/>
                                          </p:val>
                                        </p:tav>
                                        <p:tav tm="100000">
                                          <p:val>
                                            <p:fltVal val="0"/>
                                          </p:val>
                                        </p:tav>
                                      </p:tavLst>
                                    </p:anim>
                                    <p:animEffect transition="in" filter="fade">
                                      <p:cBhvr>
                                        <p:cTn id="105" dur="1000"/>
                                        <p:tgtEl>
                                          <p:spTgt spid="13">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11">
                                            <p:txEl>
                                              <p:pRg st="0" end="0"/>
                                            </p:txEl>
                                          </p:spTgt>
                                        </p:tgtEl>
                                        <p:attrNameLst>
                                          <p:attrName>style.visibility</p:attrName>
                                        </p:attrNameLst>
                                      </p:cBhvr>
                                      <p:to>
                                        <p:strVal val="visible"/>
                                      </p:to>
                                    </p:set>
                                    <p:anim calcmode="lin" valueType="num">
                                      <p:cBhvr>
                                        <p:cTn id="11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1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1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13" dur="1000"/>
                                        <p:tgtEl>
                                          <p:spTgt spid="11">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11">
                                            <p:txEl>
                                              <p:pRg st="1" end="1"/>
                                            </p:txEl>
                                          </p:spTgt>
                                        </p:tgtEl>
                                        <p:attrNameLst>
                                          <p:attrName>style.visibility</p:attrName>
                                        </p:attrNameLst>
                                      </p:cBhvr>
                                      <p:to>
                                        <p:strVal val="visible"/>
                                      </p:to>
                                    </p:set>
                                    <p:anim calcmode="lin" valueType="num">
                                      <p:cBhvr>
                                        <p:cTn id="118"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19"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20"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21" dur="1000"/>
                                        <p:tgtEl>
                                          <p:spTgt spid="11">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nodeType="clickEffect">
                                  <p:stCondLst>
                                    <p:cond delay="0"/>
                                  </p:stCondLst>
                                  <p:childTnLst>
                                    <p:set>
                                      <p:cBhvr>
                                        <p:cTn id="125" dur="1" fill="hold">
                                          <p:stCondLst>
                                            <p:cond delay="0"/>
                                          </p:stCondLst>
                                        </p:cTn>
                                        <p:tgtEl>
                                          <p:spTgt spid="11">
                                            <p:txEl>
                                              <p:pRg st="2" end="2"/>
                                            </p:txEl>
                                          </p:spTgt>
                                        </p:tgtEl>
                                        <p:attrNameLst>
                                          <p:attrName>style.visibility</p:attrName>
                                        </p:attrNameLst>
                                      </p:cBhvr>
                                      <p:to>
                                        <p:strVal val="visible"/>
                                      </p:to>
                                    </p:set>
                                    <p:anim calcmode="lin" valueType="num">
                                      <p:cBhvr>
                                        <p:cTn id="126"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27"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28"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29" dur="1000"/>
                                        <p:tgtEl>
                                          <p:spTgt spid="11">
                                            <p:txEl>
                                              <p:pRg st="2" end="2"/>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11">
                                            <p:txEl>
                                              <p:pRg st="3" end="3"/>
                                            </p:txEl>
                                          </p:spTgt>
                                        </p:tgtEl>
                                        <p:attrNameLst>
                                          <p:attrName>style.visibility</p:attrName>
                                        </p:attrNameLst>
                                      </p:cBhvr>
                                      <p:to>
                                        <p:strVal val="visible"/>
                                      </p:to>
                                    </p:set>
                                    <p:anim calcmode="lin" valueType="num">
                                      <p:cBhvr>
                                        <p:cTn id="134"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35"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136"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137" dur="1000"/>
                                        <p:tgtEl>
                                          <p:spTgt spid="11">
                                            <p:txEl>
                                              <p:pRg st="3" end="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11">
                                            <p:txEl>
                                              <p:pRg st="4" end="4"/>
                                            </p:txEl>
                                          </p:spTgt>
                                        </p:tgtEl>
                                        <p:attrNameLst>
                                          <p:attrName>style.visibility</p:attrName>
                                        </p:attrNameLst>
                                      </p:cBhvr>
                                      <p:to>
                                        <p:strVal val="visible"/>
                                      </p:to>
                                    </p:set>
                                    <p:anim calcmode="lin" valueType="num">
                                      <p:cBhvr>
                                        <p:cTn id="142"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143"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144"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145" dur="1000"/>
                                        <p:tgtEl>
                                          <p:spTgt spid="11">
                                            <p:txEl>
                                              <p:pRg st="4" end="4"/>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nodeType="clickEffect">
                                  <p:stCondLst>
                                    <p:cond delay="0"/>
                                  </p:stCondLst>
                                  <p:childTnLst>
                                    <p:set>
                                      <p:cBhvr>
                                        <p:cTn id="149" dur="1" fill="hold">
                                          <p:stCondLst>
                                            <p:cond delay="0"/>
                                          </p:stCondLst>
                                        </p:cTn>
                                        <p:tgtEl>
                                          <p:spTgt spid="11">
                                            <p:txEl>
                                              <p:pRg st="5" end="5"/>
                                            </p:txEl>
                                          </p:spTgt>
                                        </p:tgtEl>
                                        <p:attrNameLst>
                                          <p:attrName>style.visibility</p:attrName>
                                        </p:attrNameLst>
                                      </p:cBhvr>
                                      <p:to>
                                        <p:strVal val="visible"/>
                                      </p:to>
                                    </p:set>
                                    <p:anim calcmode="lin" valueType="num">
                                      <p:cBhvr>
                                        <p:cTn id="150"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151"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152"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153" dur="1000"/>
                                        <p:tgtEl>
                                          <p:spTgt spid="11">
                                            <p:txEl>
                                              <p:pRg st="5" end="5"/>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nodeType="clickEffect">
                                  <p:stCondLst>
                                    <p:cond delay="0"/>
                                  </p:stCondLst>
                                  <p:childTnLst>
                                    <p:set>
                                      <p:cBhvr>
                                        <p:cTn id="157" dur="1" fill="hold">
                                          <p:stCondLst>
                                            <p:cond delay="0"/>
                                          </p:stCondLst>
                                        </p:cTn>
                                        <p:tgtEl>
                                          <p:spTgt spid="11">
                                            <p:txEl>
                                              <p:pRg st="6" end="6"/>
                                            </p:txEl>
                                          </p:spTgt>
                                        </p:tgtEl>
                                        <p:attrNameLst>
                                          <p:attrName>style.visibility</p:attrName>
                                        </p:attrNameLst>
                                      </p:cBhvr>
                                      <p:to>
                                        <p:strVal val="visible"/>
                                      </p:to>
                                    </p:set>
                                    <p:anim calcmode="lin" valueType="num">
                                      <p:cBhvr>
                                        <p:cTn id="15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159"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160"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161" dur="1000"/>
                                        <p:tgtEl>
                                          <p:spTgt spid="11">
                                            <p:txEl>
                                              <p:pRg st="6" end="6"/>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1" presetClass="entr" presetSubtype="0" fill="hold" nodeType="clickEffect">
                                  <p:stCondLst>
                                    <p:cond delay="0"/>
                                  </p:stCondLst>
                                  <p:childTnLst>
                                    <p:set>
                                      <p:cBhvr>
                                        <p:cTn id="165" dur="1" fill="hold">
                                          <p:stCondLst>
                                            <p:cond delay="0"/>
                                          </p:stCondLst>
                                        </p:cTn>
                                        <p:tgtEl>
                                          <p:spTgt spid="11">
                                            <p:txEl>
                                              <p:pRg st="7" end="7"/>
                                            </p:txEl>
                                          </p:spTgt>
                                        </p:tgtEl>
                                        <p:attrNameLst>
                                          <p:attrName>style.visibility</p:attrName>
                                        </p:attrNameLst>
                                      </p:cBhvr>
                                      <p:to>
                                        <p:strVal val="visible"/>
                                      </p:to>
                                    </p:set>
                                    <p:anim calcmode="lin" valueType="num">
                                      <p:cBhvr>
                                        <p:cTn id="166"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167" dur="10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168" dur="1000" fill="hold"/>
                                        <p:tgtEl>
                                          <p:spTgt spid="11">
                                            <p:txEl>
                                              <p:pRg st="7" end="7"/>
                                            </p:txEl>
                                          </p:spTgt>
                                        </p:tgtEl>
                                        <p:attrNameLst>
                                          <p:attrName>style.rotation</p:attrName>
                                        </p:attrNameLst>
                                      </p:cBhvr>
                                      <p:tavLst>
                                        <p:tav tm="0">
                                          <p:val>
                                            <p:fltVal val="90"/>
                                          </p:val>
                                        </p:tav>
                                        <p:tav tm="100000">
                                          <p:val>
                                            <p:fltVal val="0"/>
                                          </p:val>
                                        </p:tav>
                                      </p:tavLst>
                                    </p:anim>
                                    <p:animEffect transition="in" filter="fade">
                                      <p:cBhvr>
                                        <p:cTn id="169" dur="1000"/>
                                        <p:tgtEl>
                                          <p:spTgt spid="11">
                                            <p:txEl>
                                              <p:pRg st="7" end="7"/>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nodeType="clickEffect">
                                  <p:stCondLst>
                                    <p:cond delay="0"/>
                                  </p:stCondLst>
                                  <p:childTnLst>
                                    <p:set>
                                      <p:cBhvr>
                                        <p:cTn id="173" dur="1" fill="hold">
                                          <p:stCondLst>
                                            <p:cond delay="0"/>
                                          </p:stCondLst>
                                        </p:cTn>
                                        <p:tgtEl>
                                          <p:spTgt spid="11">
                                            <p:txEl>
                                              <p:pRg st="8" end="8"/>
                                            </p:txEl>
                                          </p:spTgt>
                                        </p:tgtEl>
                                        <p:attrNameLst>
                                          <p:attrName>style.visibility</p:attrName>
                                        </p:attrNameLst>
                                      </p:cBhvr>
                                      <p:to>
                                        <p:strVal val="visible"/>
                                      </p:to>
                                    </p:set>
                                    <p:anim calcmode="lin" valueType="num">
                                      <p:cBhvr>
                                        <p:cTn id="174"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175" dur="1000" fill="hold"/>
                                        <p:tgtEl>
                                          <p:spTgt spid="11">
                                            <p:txEl>
                                              <p:pRg st="8" end="8"/>
                                            </p:txEl>
                                          </p:spTgt>
                                        </p:tgtEl>
                                        <p:attrNameLst>
                                          <p:attrName>ppt_h</p:attrName>
                                        </p:attrNameLst>
                                      </p:cBhvr>
                                      <p:tavLst>
                                        <p:tav tm="0">
                                          <p:val>
                                            <p:fltVal val="0"/>
                                          </p:val>
                                        </p:tav>
                                        <p:tav tm="100000">
                                          <p:val>
                                            <p:strVal val="#ppt_h"/>
                                          </p:val>
                                        </p:tav>
                                      </p:tavLst>
                                    </p:anim>
                                    <p:anim calcmode="lin" valueType="num">
                                      <p:cBhvr>
                                        <p:cTn id="176" dur="1000" fill="hold"/>
                                        <p:tgtEl>
                                          <p:spTgt spid="11">
                                            <p:txEl>
                                              <p:pRg st="8" end="8"/>
                                            </p:txEl>
                                          </p:spTgt>
                                        </p:tgtEl>
                                        <p:attrNameLst>
                                          <p:attrName>style.rotation</p:attrName>
                                        </p:attrNameLst>
                                      </p:cBhvr>
                                      <p:tavLst>
                                        <p:tav tm="0">
                                          <p:val>
                                            <p:fltVal val="90"/>
                                          </p:val>
                                        </p:tav>
                                        <p:tav tm="100000">
                                          <p:val>
                                            <p:fltVal val="0"/>
                                          </p:val>
                                        </p:tav>
                                      </p:tavLst>
                                    </p:anim>
                                    <p:animEffect transition="in" filter="fade">
                                      <p:cBhvr>
                                        <p:cTn id="177" dur="1000"/>
                                        <p:tgtEl>
                                          <p:spTgt spid="11">
                                            <p:txEl>
                                              <p:pRg st="8" end="8"/>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31" presetClass="entr" presetSubtype="0" fill="hold" nodeType="clickEffect">
                                  <p:stCondLst>
                                    <p:cond delay="0"/>
                                  </p:stCondLst>
                                  <p:childTnLst>
                                    <p:set>
                                      <p:cBhvr>
                                        <p:cTn id="181" dur="1" fill="hold">
                                          <p:stCondLst>
                                            <p:cond delay="0"/>
                                          </p:stCondLst>
                                        </p:cTn>
                                        <p:tgtEl>
                                          <p:spTgt spid="12">
                                            <p:txEl>
                                              <p:pRg st="0" end="0"/>
                                            </p:txEl>
                                          </p:spTgt>
                                        </p:tgtEl>
                                        <p:attrNameLst>
                                          <p:attrName>style.visibility</p:attrName>
                                        </p:attrNameLst>
                                      </p:cBhvr>
                                      <p:to>
                                        <p:strVal val="visible"/>
                                      </p:to>
                                    </p:set>
                                    <p:anim calcmode="lin" valueType="num">
                                      <p:cBhvr>
                                        <p:cTn id="182"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3"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84"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85" dur="1000"/>
                                        <p:tgtEl>
                                          <p:spTgt spid="12">
                                            <p:txEl>
                                              <p:pRg st="0" end="0"/>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31" presetClass="entr" presetSubtype="0" fill="hold" nodeType="clickEffect">
                                  <p:stCondLst>
                                    <p:cond delay="0"/>
                                  </p:stCondLst>
                                  <p:childTnLst>
                                    <p:set>
                                      <p:cBhvr>
                                        <p:cTn id="189" dur="1" fill="hold">
                                          <p:stCondLst>
                                            <p:cond delay="0"/>
                                          </p:stCondLst>
                                        </p:cTn>
                                        <p:tgtEl>
                                          <p:spTgt spid="12">
                                            <p:txEl>
                                              <p:pRg st="1" end="1"/>
                                            </p:txEl>
                                          </p:spTgt>
                                        </p:tgtEl>
                                        <p:attrNameLst>
                                          <p:attrName>style.visibility</p:attrName>
                                        </p:attrNameLst>
                                      </p:cBhvr>
                                      <p:to>
                                        <p:strVal val="visible"/>
                                      </p:to>
                                    </p:set>
                                    <p:anim calcmode="lin" valueType="num">
                                      <p:cBhvr>
                                        <p:cTn id="190"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91"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192"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193" dur="1000"/>
                                        <p:tgtEl>
                                          <p:spTgt spid="12">
                                            <p:txEl>
                                              <p:pRg st="1" end="1"/>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31" presetClass="entr" presetSubtype="0" fill="hold" nodeType="clickEffect">
                                  <p:stCondLst>
                                    <p:cond delay="0"/>
                                  </p:stCondLst>
                                  <p:childTnLst>
                                    <p:set>
                                      <p:cBhvr>
                                        <p:cTn id="197" dur="1" fill="hold">
                                          <p:stCondLst>
                                            <p:cond delay="0"/>
                                          </p:stCondLst>
                                        </p:cTn>
                                        <p:tgtEl>
                                          <p:spTgt spid="12">
                                            <p:txEl>
                                              <p:pRg st="2" end="2"/>
                                            </p:txEl>
                                          </p:spTgt>
                                        </p:tgtEl>
                                        <p:attrNameLst>
                                          <p:attrName>style.visibility</p:attrName>
                                        </p:attrNameLst>
                                      </p:cBhvr>
                                      <p:to>
                                        <p:strVal val="visible"/>
                                      </p:to>
                                    </p:set>
                                    <p:anim calcmode="lin" valueType="num">
                                      <p:cBhvr>
                                        <p:cTn id="198"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99"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00"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201" dur="1000"/>
                                        <p:tgtEl>
                                          <p:spTgt spid="12">
                                            <p:txEl>
                                              <p:pRg st="2" end="2"/>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31" presetClass="entr" presetSubtype="0" fill="hold" nodeType="clickEffect">
                                  <p:stCondLst>
                                    <p:cond delay="0"/>
                                  </p:stCondLst>
                                  <p:childTnLst>
                                    <p:set>
                                      <p:cBhvr>
                                        <p:cTn id="205" dur="1" fill="hold">
                                          <p:stCondLst>
                                            <p:cond delay="0"/>
                                          </p:stCondLst>
                                        </p:cTn>
                                        <p:tgtEl>
                                          <p:spTgt spid="12">
                                            <p:txEl>
                                              <p:pRg st="3" end="3"/>
                                            </p:txEl>
                                          </p:spTgt>
                                        </p:tgtEl>
                                        <p:attrNameLst>
                                          <p:attrName>style.visibility</p:attrName>
                                        </p:attrNameLst>
                                      </p:cBhvr>
                                      <p:to>
                                        <p:strVal val="visible"/>
                                      </p:to>
                                    </p:set>
                                    <p:anim calcmode="lin" valueType="num">
                                      <p:cBhvr>
                                        <p:cTn id="206"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07"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208" dur="1000" fill="hold"/>
                                        <p:tgtEl>
                                          <p:spTgt spid="12">
                                            <p:txEl>
                                              <p:pRg st="3" end="3"/>
                                            </p:txEl>
                                          </p:spTgt>
                                        </p:tgtEl>
                                        <p:attrNameLst>
                                          <p:attrName>style.rotation</p:attrName>
                                        </p:attrNameLst>
                                      </p:cBhvr>
                                      <p:tavLst>
                                        <p:tav tm="0">
                                          <p:val>
                                            <p:fltVal val="90"/>
                                          </p:val>
                                        </p:tav>
                                        <p:tav tm="100000">
                                          <p:val>
                                            <p:fltVal val="0"/>
                                          </p:val>
                                        </p:tav>
                                      </p:tavLst>
                                    </p:anim>
                                    <p:animEffect transition="in" filter="fade">
                                      <p:cBhvr>
                                        <p:cTn id="209" dur="1000"/>
                                        <p:tgtEl>
                                          <p:spTgt spid="12">
                                            <p:txEl>
                                              <p:pRg st="3" end="3"/>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31" presetClass="entr" presetSubtype="0" fill="hold" nodeType="clickEffect">
                                  <p:stCondLst>
                                    <p:cond delay="0"/>
                                  </p:stCondLst>
                                  <p:childTnLst>
                                    <p:set>
                                      <p:cBhvr>
                                        <p:cTn id="213" dur="1" fill="hold">
                                          <p:stCondLst>
                                            <p:cond delay="0"/>
                                          </p:stCondLst>
                                        </p:cTn>
                                        <p:tgtEl>
                                          <p:spTgt spid="12">
                                            <p:txEl>
                                              <p:pRg st="4" end="4"/>
                                            </p:txEl>
                                          </p:spTgt>
                                        </p:tgtEl>
                                        <p:attrNameLst>
                                          <p:attrName>style.visibility</p:attrName>
                                        </p:attrNameLst>
                                      </p:cBhvr>
                                      <p:to>
                                        <p:strVal val="visible"/>
                                      </p:to>
                                    </p:set>
                                    <p:anim calcmode="lin" valueType="num">
                                      <p:cBhvr>
                                        <p:cTn id="214"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15" dur="1000" fill="hold"/>
                                        <p:tgtEl>
                                          <p:spTgt spid="12">
                                            <p:txEl>
                                              <p:pRg st="4" end="4"/>
                                            </p:txEl>
                                          </p:spTgt>
                                        </p:tgtEl>
                                        <p:attrNameLst>
                                          <p:attrName>ppt_h</p:attrName>
                                        </p:attrNameLst>
                                      </p:cBhvr>
                                      <p:tavLst>
                                        <p:tav tm="0">
                                          <p:val>
                                            <p:fltVal val="0"/>
                                          </p:val>
                                        </p:tav>
                                        <p:tav tm="100000">
                                          <p:val>
                                            <p:strVal val="#ppt_h"/>
                                          </p:val>
                                        </p:tav>
                                      </p:tavLst>
                                    </p:anim>
                                    <p:anim calcmode="lin" valueType="num">
                                      <p:cBhvr>
                                        <p:cTn id="216" dur="1000" fill="hold"/>
                                        <p:tgtEl>
                                          <p:spTgt spid="12">
                                            <p:txEl>
                                              <p:pRg st="4" end="4"/>
                                            </p:txEl>
                                          </p:spTgt>
                                        </p:tgtEl>
                                        <p:attrNameLst>
                                          <p:attrName>style.rotation</p:attrName>
                                        </p:attrNameLst>
                                      </p:cBhvr>
                                      <p:tavLst>
                                        <p:tav tm="0">
                                          <p:val>
                                            <p:fltVal val="90"/>
                                          </p:val>
                                        </p:tav>
                                        <p:tav tm="100000">
                                          <p:val>
                                            <p:fltVal val="0"/>
                                          </p:val>
                                        </p:tav>
                                      </p:tavLst>
                                    </p:anim>
                                    <p:animEffect transition="in" filter="fade">
                                      <p:cBhvr>
                                        <p:cTn id="217"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rot="363321">
            <a:off x="5559436" y="498777"/>
            <a:ext cx="3209985" cy="1143000"/>
          </a:xfrm>
        </p:spPr>
        <p:txBody>
          <a:bodyPr>
            <a:normAutofit fontScale="90000"/>
          </a:bodyPr>
          <a:lstStyle/>
          <a:p>
            <a:pPr marL="0" indent="0">
              <a:buNone/>
            </a:pPr>
            <a:r>
              <a:rPr lang="he-IL" sz="5400" dirty="0" smtClean="0">
                <a:solidFill>
                  <a:srgbClr val="002060"/>
                </a:solidFill>
                <a:latin typeface="BN Alpaca" panose="02000000000000000000" pitchFamily="2" charset="-79"/>
                <a:cs typeface="BN Alpaca" panose="02000000000000000000" pitchFamily="2" charset="-79"/>
              </a:rPr>
              <a:t>נלחמים בפלאפונים!</a:t>
            </a:r>
            <a:endParaRPr lang="he-IL" sz="5400" dirty="0">
              <a:solidFill>
                <a:srgbClr val="002060"/>
              </a:solidFill>
              <a:latin typeface="BN Alpaca" panose="02000000000000000000" pitchFamily="2" charset="-79"/>
              <a:cs typeface="BN Alpaca" panose="02000000000000000000" pitchFamily="2" charset="-79"/>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4125838" cy="412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57895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rot="20798209">
            <a:off x="-321351" y="314523"/>
            <a:ext cx="4972475" cy="1233267"/>
          </a:xfrm>
        </p:spPr>
        <p:txBody>
          <a:bodyPr>
            <a:normAutofit fontScale="90000"/>
          </a:bodyPr>
          <a:lstStyle/>
          <a:p>
            <a:pPr marL="0" indent="0">
              <a:buNone/>
            </a:pPr>
            <a:r>
              <a:rPr lang="he-IL" sz="5400" dirty="0">
                <a:solidFill>
                  <a:srgbClr val="002060"/>
                </a:solidFill>
                <a:latin typeface="BN Alpaca" panose="02000000000000000000" pitchFamily="2" charset="-79"/>
                <a:cs typeface="BN Alpaca" panose="02000000000000000000" pitchFamily="2" charset="-79"/>
              </a:rPr>
              <a:t>"חיזוקים חיוביים- זה לא עולה כסף?!"</a:t>
            </a:r>
          </a:p>
        </p:txBody>
      </p:sp>
      <p:sp>
        <p:nvSpPr>
          <p:cNvPr id="3" name="TextBox 2"/>
          <p:cNvSpPr txBox="1"/>
          <p:nvPr/>
        </p:nvSpPr>
        <p:spPr>
          <a:xfrm>
            <a:off x="755576" y="1484784"/>
            <a:ext cx="7128792" cy="5078313"/>
          </a:xfrm>
          <a:prstGeom prst="rect">
            <a:avLst/>
          </a:prstGeom>
          <a:noFill/>
        </p:spPr>
        <p:txBody>
          <a:bodyPr wrap="square" rtlCol="1">
            <a:spAutoFit/>
          </a:bodyPr>
          <a:lstStyle/>
          <a:p>
            <a:r>
              <a:rPr lang="he-IL" dirty="0">
                <a:cs typeface="Ashem" pitchFamily="2" charset="-79"/>
              </a:rPr>
              <a:t>בס"ד                                                                                                                 </a:t>
            </a:r>
          </a:p>
          <a:p>
            <a:endParaRPr lang="he-IL" dirty="0">
              <a:cs typeface="Ashem" pitchFamily="2" charset="-79"/>
            </a:endParaRPr>
          </a:p>
          <a:p>
            <a:r>
              <a:rPr lang="he-IL" dirty="0">
                <a:cs typeface="Ashem" pitchFamily="2" charset="-79"/>
              </a:rPr>
              <a:t>להורי התלמיד: אסי </a:t>
            </a:r>
            <a:r>
              <a:rPr lang="he-IL" dirty="0" err="1">
                <a:cs typeface="Ashem" pitchFamily="2" charset="-79"/>
              </a:rPr>
              <a:t>באזה</a:t>
            </a:r>
            <a:r>
              <a:rPr lang="he-IL" dirty="0">
                <a:cs typeface="Ashem" pitchFamily="2" charset="-79"/>
              </a:rPr>
              <a:t> </a:t>
            </a:r>
            <a:r>
              <a:rPr lang="he-IL" dirty="0" err="1">
                <a:cs typeface="Ashem" pitchFamily="2" charset="-79"/>
              </a:rPr>
              <a:t>יוהניס</a:t>
            </a:r>
            <a:endParaRPr lang="he-IL" dirty="0">
              <a:cs typeface="Ashem" pitchFamily="2" charset="-79"/>
            </a:endParaRPr>
          </a:p>
          <a:p>
            <a:r>
              <a:rPr lang="he-IL" dirty="0">
                <a:cs typeface="Ashem" pitchFamily="2" charset="-79"/>
              </a:rPr>
              <a:t>                               הנידון: מכתב הערכה</a:t>
            </a:r>
          </a:p>
          <a:p>
            <a:endParaRPr lang="he-IL" dirty="0">
              <a:cs typeface="Ashem" pitchFamily="2" charset="-79"/>
            </a:endParaRPr>
          </a:p>
          <a:p>
            <a:r>
              <a:rPr lang="he-IL" dirty="0">
                <a:cs typeface="Ashem" pitchFamily="2" charset="-79"/>
              </a:rPr>
              <a:t>חופשת הקיץ מתקרבת, ובהזדמנות זו מבקשים אנו להעלות על נס, להוקיר ולהעריך את בנכם היקר: אסי, אשר עשה התקדמות גדולה בשנה החולפת. והפך לאחד מהמובילים בכיתה.</a:t>
            </a:r>
          </a:p>
          <a:p>
            <a:r>
              <a:rPr lang="he-IL" dirty="0">
                <a:cs typeface="Ashem" pitchFamily="2" charset="-79"/>
              </a:rPr>
              <a:t>אסי תורם ונותן מעצמו למען הכיתה, ומקרין אור על הסובבים אותו. דרך ארץ וכבוד לאחר, זה חלק בלתי נפרד ממנו. אנו משוכנעים ובטוחים כי אישיותו המיוחדת, כישוריו הרבים וטוב ליבו, ודאי יסייעו לו בהמשך דרכו...</a:t>
            </a:r>
          </a:p>
          <a:p>
            <a:endParaRPr lang="he-IL" dirty="0">
              <a:cs typeface="Ashem" pitchFamily="2" charset="-79"/>
            </a:endParaRPr>
          </a:p>
          <a:p>
            <a:r>
              <a:rPr lang="he-IL" dirty="0">
                <a:cs typeface="Ashem" pitchFamily="2" charset="-79"/>
              </a:rPr>
              <a:t>חופשה מהנה!!</a:t>
            </a:r>
          </a:p>
          <a:p>
            <a:endParaRPr lang="he-IL" dirty="0">
              <a:cs typeface="Ashem" pitchFamily="2" charset="-79"/>
            </a:endParaRPr>
          </a:p>
          <a:p>
            <a:r>
              <a:rPr lang="he-IL" dirty="0">
                <a:cs typeface="Ashem" pitchFamily="2" charset="-79"/>
              </a:rPr>
              <a:t>          </a:t>
            </a:r>
            <a:r>
              <a:rPr lang="he-IL" dirty="0" smtClean="0">
                <a:cs typeface="Ashem" pitchFamily="2" charset="-79"/>
              </a:rPr>
              <a:t>                     </a:t>
            </a:r>
            <a:r>
              <a:rPr lang="he-IL" dirty="0">
                <a:cs typeface="Ashem" pitchFamily="2" charset="-79"/>
              </a:rPr>
              <a:t>מנהל הכפר                         .</a:t>
            </a:r>
          </a:p>
          <a:p>
            <a:r>
              <a:rPr lang="he-IL" dirty="0">
                <a:cs typeface="Ashem" pitchFamily="2" charset="-79"/>
              </a:rPr>
              <a:t>                               מחנך הכיתה                          .</a:t>
            </a:r>
          </a:p>
          <a:p>
            <a:r>
              <a:rPr lang="he-IL" dirty="0">
                <a:cs typeface="Ashem" pitchFamily="2" charset="-79"/>
              </a:rPr>
              <a:t>                               מנהל הפנימייה                        .</a:t>
            </a:r>
          </a:p>
          <a:p>
            <a:r>
              <a:rPr lang="he-IL" dirty="0">
                <a:cs typeface="Ashem" pitchFamily="2" charset="-79"/>
              </a:rPr>
              <a:t>                               מדריך הקבוצה                        </a:t>
            </a:r>
            <a:r>
              <a:rPr lang="he-IL" dirty="0"/>
              <a:t>.</a:t>
            </a:r>
          </a:p>
        </p:txBody>
      </p:sp>
    </p:spTree>
    <p:extLst>
      <p:ext uri="{BB962C8B-B14F-4D97-AF65-F5344CB8AC3E}">
        <p14:creationId xmlns:p14="http://schemas.microsoft.com/office/powerpoint/2010/main" val="130141085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smtClean="0">
                <a:solidFill>
                  <a:srgbClr val="002060"/>
                </a:solidFill>
                <a:latin typeface="BN Alpaca" panose="02000000000000000000" pitchFamily="2" charset="-79"/>
                <a:cs typeface="BN Alpaca" panose="02000000000000000000" pitchFamily="2" charset="-79"/>
              </a:rPr>
              <a:t>בת שרות של הכיתה-אביגיל</a:t>
            </a:r>
            <a:endParaRPr lang="he-IL" dirty="0">
              <a:solidFill>
                <a:srgbClr val="002060"/>
              </a:solidFill>
              <a:latin typeface="BN Alpaca" panose="02000000000000000000" pitchFamily="2" charset="-79"/>
              <a:cs typeface="BN Alpaca" panose="02000000000000000000" pitchFamily="2" charset="-79"/>
            </a:endParaRPr>
          </a:p>
        </p:txBody>
      </p:sp>
      <p:pic>
        <p:nvPicPr>
          <p:cNvPr id="3074" name="Picture 2" descr="https://upload.wikimedia.org/wikipedia/he/thumb/a/a0/New_logo.JPG/250px-New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8" y="44970"/>
            <a:ext cx="3852230" cy="396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3719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smtClean="0">
                <a:solidFill>
                  <a:srgbClr val="002060"/>
                </a:solidFill>
                <a:latin typeface="BN Alpaca" panose="02000000000000000000" pitchFamily="2" charset="-79"/>
                <a:cs typeface="BN Alpaca" panose="02000000000000000000" pitchFamily="2" charset="-79"/>
              </a:rPr>
              <a:t>הפרד ומשול</a:t>
            </a:r>
            <a:endParaRPr lang="he-IL" dirty="0">
              <a:solidFill>
                <a:srgbClr val="002060"/>
              </a:solidFill>
              <a:latin typeface="BN Alpaca" panose="02000000000000000000" pitchFamily="2" charset="-79"/>
              <a:cs typeface="BN Alpaca" panose="02000000000000000000" pitchFamily="2" charset="-79"/>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1"/>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27" y="1281226"/>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832" y="4039170"/>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664" y="4039170"/>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42" y="4039170"/>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4" y="4013553"/>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14" y="4013553"/>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942" y="1268761"/>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83" y="1281226"/>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408" y="1281226"/>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81226"/>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561" y="1657633"/>
            <a:ext cx="9525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010" y="1657633"/>
            <a:ext cx="9525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705134"/>
            <a:ext cx="9525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27" y="4039170"/>
            <a:ext cx="1512168" cy="198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4358618"/>
            <a:ext cx="1368152"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sz="3600" b="1" dirty="0" err="1" smtClean="0"/>
              <a:t>זאזא</a:t>
            </a:r>
            <a:endParaRPr lang="he-IL" sz="2800" b="1" dirty="0"/>
          </a:p>
        </p:txBody>
      </p:sp>
    </p:spTree>
    <p:extLst>
      <p:ext uri="{BB962C8B-B14F-4D97-AF65-F5344CB8AC3E}">
        <p14:creationId xmlns:p14="http://schemas.microsoft.com/office/powerpoint/2010/main" val="285692074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1093 -0.01017 L 0.02188 0.36772 " pathEditMode="relative" rAng="0" ptsTypes="AA">
                                      <p:cBhvr>
                                        <p:cTn id="6" dur="2000" fill="hold"/>
                                        <p:tgtEl>
                                          <p:spTgt spid="16"/>
                                        </p:tgtEl>
                                        <p:attrNameLst>
                                          <p:attrName>ppt_x</p:attrName>
                                          <p:attrName>ppt_y</p:attrName>
                                        </p:attrNameLst>
                                      </p:cBhvr>
                                      <p:rCtr x="538" y="1889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6 -3.41351E-6 L -0.28732 0.31129 " pathEditMode="relative" rAng="0" ptsTypes="AA">
                                      <p:cBhvr>
                                        <p:cTn id="10" dur="2000" fill="hold"/>
                                        <p:tgtEl>
                                          <p:spTgt spid="15"/>
                                        </p:tgtEl>
                                        <p:attrNameLst>
                                          <p:attrName>ppt_x</p:attrName>
                                          <p:attrName>ppt_y</p:attrName>
                                        </p:attrNameLst>
                                      </p:cBhvr>
                                      <p:rCtr x="-14375" y="15564"/>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2.77778E-7 -3.41351E-6 L -0.45087 -0.02428 " pathEditMode="relative" rAng="0" ptsTypes="AA">
                                      <p:cBhvr>
                                        <p:cTn id="14" dur="2000" fill="hold"/>
                                        <p:tgtEl>
                                          <p:spTgt spid="14"/>
                                        </p:tgtEl>
                                        <p:attrNameLst>
                                          <p:attrName>ppt_x</p:attrName>
                                          <p:attrName>ppt_y</p:attrName>
                                        </p:attrNameLst>
                                      </p:cBhvr>
                                      <p:rCtr x="-22552" y="-1226"/>
                                    </p:animMotion>
                                  </p:childTnLst>
                                </p:cTn>
                              </p:par>
                            </p:childTnLst>
                          </p:cTn>
                        </p:par>
                      </p:childTnLst>
                    </p:cTn>
                  </p:par>
                  <p:par>
                    <p:cTn id="15" fill="hold">
                      <p:stCondLst>
                        <p:cond delay="indefinite"/>
                      </p:stCondLst>
                      <p:childTnLst>
                        <p:par>
                          <p:cTn id="16" fill="hold">
                            <p:stCondLst>
                              <p:cond delay="0"/>
                            </p:stCondLst>
                            <p:childTnLst>
                              <p:par>
                                <p:cTn id="17" presetID="45" presetClass="path" presetSubtype="0" accel="50000" decel="50000" fill="hold" grpId="0" nodeType="clickEffect">
                                  <p:stCondLst>
                                    <p:cond delay="0"/>
                                  </p:stCondLst>
                                  <p:childTnLst>
                                    <p:animMotion origin="layout" path="M 0.02569 0.02035 L 0.07535 -0.00671 C 0.10035 -0.01943 0.11805 -0.06476 0.14028 -0.08233 C 0.15885 -0.09135 0.20052 -0.08025 0.21528 -0.08742 C 0.23611 -0.09899 0.25399 -0.11864 0.29288 -0.13784 L 0.21944 -0.49468 L 0.37118 -0.0976 L 0.39114 -0.17345 L 0.41649 -0.20282 L 0.49288 -0.22873 C 0.52378 -0.25185 0.54184 -0.29533 0.57222 -0.32262 C 0.58281 -0.33071 0.60885 -0.34737 0.62847 -0.35292 C 0.64757 -0.35847 0.67205 -0.33557 0.6783 -0.33696 C 0.6901 -0.33233 0.70833 -0.35269 0.7217 -0.35454 L 0.74184 -0.35708 L 0.775 -0.37442 " pathEditMode="relative" rAng="-1288722" ptsTypes="FfffFFFFFffffFFF">
                                      <p:cBhvr>
                                        <p:cTn id="18" dur="2000" fill="hold"/>
                                        <p:tgtEl>
                                          <p:spTgt spid="3"/>
                                        </p:tgtEl>
                                        <p:attrNameLst>
                                          <p:attrName>ppt_x</p:attrName>
                                          <p:attrName>ppt_y</p:attrName>
                                        </p:attrNameLst>
                                      </p:cBhvr>
                                      <p:rCtr x="33003" y="-34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4" name="מלבן 3"/>
          <p:cNvSpPr/>
          <p:nvPr/>
        </p:nvSpPr>
        <p:spPr>
          <a:xfrm>
            <a:off x="427138" y="404664"/>
            <a:ext cx="8226932" cy="769441"/>
          </a:xfrm>
          <a:prstGeom prst="rect">
            <a:avLst/>
          </a:prstGeom>
          <a:noFill/>
        </p:spPr>
        <p:txBody>
          <a:bodyPr wrap="none" lIns="91440" tIns="45720" rIns="91440" bIns="45720">
            <a:spAutoFit/>
          </a:bodyPr>
          <a:lstStyle/>
          <a:p>
            <a:pPr algn="ctr"/>
            <a:r>
              <a:rPr lang="he-IL"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הבעיות בישיבות ציונים קלאסיות</a:t>
            </a:r>
            <a:endParaRPr lang="he-IL"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מלבן 4"/>
          <p:cNvSpPr/>
          <p:nvPr/>
        </p:nvSpPr>
        <p:spPr>
          <a:xfrm>
            <a:off x="1082062" y="2060848"/>
            <a:ext cx="6752234" cy="2554545"/>
          </a:xfrm>
          <a:prstGeom prst="rect">
            <a:avLst/>
          </a:prstGeom>
          <a:noFill/>
        </p:spPr>
        <p:txBody>
          <a:bodyPr wrap="none" lIns="91440" tIns="45720" rIns="91440" bIns="45720">
            <a:spAutoFit/>
          </a:bodyPr>
          <a:lstStyle/>
          <a:p>
            <a:r>
              <a:rPr lang="he-IL" sz="4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חוסר </a:t>
            </a:r>
            <a:r>
              <a:rPr lang="he-I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רלוונטיות של מורים </a:t>
            </a:r>
          </a:p>
          <a:p>
            <a:r>
              <a:rPr lang="he-I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וחוסר רלוונטיות למידע רגיש</a:t>
            </a:r>
          </a:p>
          <a:p>
            <a:endParaRPr lang="he-I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he-I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מידע לא מעמיק ולא מעובד</a:t>
            </a:r>
          </a:p>
        </p:txBody>
      </p:sp>
    </p:spTree>
    <p:extLst>
      <p:ext uri="{BB962C8B-B14F-4D97-AF65-F5344CB8AC3E}">
        <p14:creationId xmlns:p14="http://schemas.microsoft.com/office/powerpoint/2010/main" val="275488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457200" y="1772816"/>
            <a:ext cx="8229600" cy="1143000"/>
          </a:xfrm>
        </p:spPr>
        <p:txBody>
          <a:bodyPr>
            <a:noAutofit/>
          </a:bodyPr>
          <a:lstStyle/>
          <a:p>
            <a:pPr marL="0" indent="0">
              <a:buNone/>
            </a:pPr>
            <a:r>
              <a:rPr lang="he-IL" sz="8000" dirty="0" smtClean="0">
                <a:solidFill>
                  <a:srgbClr val="002060"/>
                </a:solidFill>
                <a:latin typeface="BN Alpaca" panose="02000000000000000000" pitchFamily="2" charset="-79"/>
                <a:cs typeface="BN Alpaca" panose="02000000000000000000" pitchFamily="2" charset="-79"/>
              </a:rPr>
              <a:t>שיפה ושונה תהא השנה...</a:t>
            </a:r>
            <a:br>
              <a:rPr lang="he-IL" sz="8000" dirty="0" smtClean="0">
                <a:solidFill>
                  <a:srgbClr val="002060"/>
                </a:solidFill>
                <a:latin typeface="BN Alpaca" panose="02000000000000000000" pitchFamily="2" charset="-79"/>
                <a:cs typeface="BN Alpaca" panose="02000000000000000000" pitchFamily="2" charset="-79"/>
              </a:rPr>
            </a:br>
            <a:r>
              <a:rPr lang="he-IL" sz="8000" dirty="0">
                <a:solidFill>
                  <a:srgbClr val="002060"/>
                </a:solidFill>
                <a:latin typeface="BN Alpaca" panose="02000000000000000000" pitchFamily="2" charset="-79"/>
                <a:cs typeface="BN Alpaca" panose="02000000000000000000" pitchFamily="2" charset="-79"/>
              </a:rPr>
              <a:t/>
            </a:r>
            <a:br>
              <a:rPr lang="he-IL" sz="8000" dirty="0">
                <a:solidFill>
                  <a:srgbClr val="002060"/>
                </a:solidFill>
                <a:latin typeface="BN Alpaca" panose="02000000000000000000" pitchFamily="2" charset="-79"/>
                <a:cs typeface="BN Alpaca" panose="02000000000000000000" pitchFamily="2" charset="-79"/>
              </a:rPr>
            </a:br>
            <a:r>
              <a:rPr lang="he-IL" sz="8000" dirty="0" smtClean="0">
                <a:solidFill>
                  <a:srgbClr val="002060"/>
                </a:solidFill>
                <a:latin typeface="BN Alpaca" panose="02000000000000000000" pitchFamily="2" charset="-79"/>
                <a:cs typeface="BN Alpaca" panose="02000000000000000000" pitchFamily="2" charset="-79"/>
              </a:rPr>
              <a:t>תודה לכולם!</a:t>
            </a:r>
            <a:endParaRPr lang="he-IL" sz="8000" dirty="0">
              <a:solidFill>
                <a:srgbClr val="002060"/>
              </a:solidFill>
              <a:latin typeface="BN Alpaca" panose="02000000000000000000" pitchFamily="2" charset="-79"/>
              <a:cs typeface="BN Alpaca" panose="02000000000000000000" pitchFamily="2" charset="-79"/>
            </a:endParaRPr>
          </a:p>
        </p:txBody>
      </p:sp>
    </p:spTree>
    <p:extLst>
      <p:ext uri="{BB962C8B-B14F-4D97-AF65-F5344CB8AC3E}">
        <p14:creationId xmlns:p14="http://schemas.microsoft.com/office/powerpoint/2010/main" val="3378173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quarter" idx="13"/>
          </p:nvPr>
        </p:nvSpPr>
        <p:spPr/>
        <p:txBody>
          <a:bodyPr/>
          <a:lstStyle/>
          <a:p>
            <a:endParaRPr lang="he-IL" dirty="0"/>
          </a:p>
        </p:txBody>
      </p:sp>
      <p:sp>
        <p:nvSpPr>
          <p:cNvPr id="6" name="מלבן 5"/>
          <p:cNvSpPr/>
          <p:nvPr/>
        </p:nvSpPr>
        <p:spPr>
          <a:xfrm>
            <a:off x="1067482" y="620688"/>
            <a:ext cx="6824304" cy="923330"/>
          </a:xfrm>
          <a:prstGeom prst="rect">
            <a:avLst/>
          </a:prstGeom>
          <a:noFill/>
        </p:spPr>
        <p:txBody>
          <a:bodyPr wrap="none" lIns="91440" tIns="45720" rIns="91440" bIns="45720">
            <a:spAutoFit/>
          </a:bodyPr>
          <a:lstStyle/>
          <a:p>
            <a:pPr algn="ct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מחשב מסלול מחדש...</a:t>
            </a:r>
            <a:endParaRPr lang="he-I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מלבן 6"/>
          <p:cNvSpPr/>
          <p:nvPr/>
        </p:nvSpPr>
        <p:spPr>
          <a:xfrm>
            <a:off x="274491" y="2132856"/>
            <a:ext cx="8638903" cy="4801314"/>
          </a:xfrm>
          <a:prstGeom prst="rect">
            <a:avLst/>
          </a:prstGeom>
          <a:noFill/>
        </p:spPr>
        <p:txBody>
          <a:bodyPr wrap="none" lIns="91440" tIns="45720" rIns="91440" bIns="45720">
            <a:spAutoFit/>
          </a:bodyPr>
          <a:lstStyle/>
          <a:p>
            <a:pPr algn="ctr"/>
            <a:r>
              <a:rPr lang="he-IL"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מטרת הישיבה</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הזמנה של הצוות שעוטף את הכיתה לשיח</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וניתוח מעמיק של התלמידים.</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יצירת שפה משותפת, מבט פנימה,</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גיוס וחיבור המורים המקצועיים </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לחזון ולמטרות המחנך</a:t>
            </a:r>
          </a:p>
          <a:p>
            <a:pPr algn="ctr"/>
            <a:r>
              <a:rPr lang="he-I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והצתת לבבות.</a:t>
            </a:r>
          </a:p>
          <a:p>
            <a:pPr algn="ctr"/>
            <a:endParaRPr lang="he-I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5236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p:txBody>
          <a:bodyPr/>
          <a:lstStyle/>
          <a:p>
            <a:endParaRPr lang="he-IL"/>
          </a:p>
        </p:txBody>
      </p:sp>
      <p:sp>
        <p:nvSpPr>
          <p:cNvPr id="5" name="מלבן 4"/>
          <p:cNvSpPr/>
          <p:nvPr/>
        </p:nvSpPr>
        <p:spPr>
          <a:xfrm>
            <a:off x="1403648" y="620688"/>
            <a:ext cx="6683240" cy="923330"/>
          </a:xfrm>
          <a:prstGeom prst="rect">
            <a:avLst/>
          </a:prstGeom>
          <a:noFill/>
        </p:spPr>
        <p:txBody>
          <a:bodyPr wrap="none" lIns="91440" tIns="45720" rIns="91440" bIns="45720">
            <a:spAutoFit/>
          </a:bodyPr>
          <a:lstStyle/>
          <a:p>
            <a:pPr algn="ct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אז מה האלטרנטיבה? </a:t>
            </a:r>
            <a:endParaRPr lang="he-I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מלבן 5"/>
          <p:cNvSpPr/>
          <p:nvPr/>
        </p:nvSpPr>
        <p:spPr>
          <a:xfrm>
            <a:off x="1183235" y="2204864"/>
            <a:ext cx="7124066" cy="3293209"/>
          </a:xfrm>
          <a:prstGeom prst="rect">
            <a:avLst/>
          </a:prstGeom>
          <a:noFill/>
        </p:spPr>
        <p:txBody>
          <a:bodyPr wrap="none" lIns="91440" tIns="45720" rIns="91440" bIns="45720">
            <a:spAutoFit/>
          </a:bodyPr>
          <a:lstStyle/>
          <a:p>
            <a:pPr marL="514350" indent="-514350">
              <a:buAutoNum type="arabicPeriod"/>
            </a:pPr>
            <a:r>
              <a:rPr lang="he-IL"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רוח המחנך</a:t>
            </a:r>
          </a:p>
          <a:p>
            <a:pPr marL="514350" indent="-514350">
              <a:buAutoNum type="arabicPeriod"/>
            </a:pPr>
            <a:r>
              <a:rPr lang="he-IL"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מבט פנימה של המורים</a:t>
            </a:r>
          </a:p>
          <a:p>
            <a:pPr marL="514350" indent="-514350">
              <a:buAutoNum type="arabicPeriod"/>
            </a:pPr>
            <a:r>
              <a:rPr lang="he-IL"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נתינת כלים לניתוח תלמיד</a:t>
            </a:r>
          </a:p>
          <a:p>
            <a:pPr marL="514350" indent="-514350">
              <a:buAutoNum type="arabicPeriod"/>
            </a:pPr>
            <a:r>
              <a:rPr lang="he-IL"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טיפים לניהול כיתה</a:t>
            </a:r>
          </a:p>
          <a:p>
            <a:pPr algn="ctr"/>
            <a:endParaRPr lang="he-IL"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כותרת 3"/>
          <p:cNvSpPr>
            <a:spLocks noGrp="1"/>
          </p:cNvSpPr>
          <p:nvPr>
            <p:ph type="title"/>
          </p:nvPr>
        </p:nvSpPr>
        <p:spPr/>
        <p:txBody>
          <a:bodyPr/>
          <a:lstStyle/>
          <a:p>
            <a:endParaRPr lang="he-IL" dirty="0"/>
          </a:p>
        </p:txBody>
      </p:sp>
    </p:spTree>
    <p:extLst>
      <p:ext uri="{BB962C8B-B14F-4D97-AF65-F5344CB8AC3E}">
        <p14:creationId xmlns:p14="http://schemas.microsoft.com/office/powerpoint/2010/main" val="35125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ctrTitle"/>
          </p:nvPr>
        </p:nvSpPr>
        <p:spPr>
          <a:xfrm>
            <a:off x="755576" y="1340768"/>
            <a:ext cx="7772400" cy="1470025"/>
          </a:xfrm>
        </p:spPr>
        <p:txBody>
          <a:bodyPr>
            <a:noAutofit/>
          </a:bodyPr>
          <a:lstStyle/>
          <a:p>
            <a:r>
              <a:rPr lang="he-IL" sz="6000" dirty="0" smtClean="0">
                <a:solidFill>
                  <a:srgbClr val="002060"/>
                </a:solidFill>
                <a:cs typeface="BN Amit Black" pitchFamily="2" charset="-79"/>
              </a:rPr>
              <a:t>ברוכים </a:t>
            </a:r>
            <a:r>
              <a:rPr lang="he-IL" sz="6000" smtClean="0">
                <a:solidFill>
                  <a:srgbClr val="002060"/>
                </a:solidFill>
                <a:cs typeface="BN Amit Black" pitchFamily="2" charset="-79"/>
              </a:rPr>
              <a:t>הבאים לכיתה</a:t>
            </a:r>
            <a:r>
              <a:rPr lang="he-IL" sz="6000" dirty="0" smtClean="0">
                <a:solidFill>
                  <a:srgbClr val="002060"/>
                </a:solidFill>
                <a:cs typeface="BN Amit Black" pitchFamily="2" charset="-79"/>
              </a:rPr>
              <a:t/>
            </a:r>
            <a:br>
              <a:rPr lang="he-IL" sz="6000" dirty="0" smtClean="0">
                <a:solidFill>
                  <a:srgbClr val="002060"/>
                </a:solidFill>
                <a:cs typeface="BN Amit Black" pitchFamily="2" charset="-79"/>
              </a:rPr>
            </a:br>
            <a:r>
              <a:rPr lang="he-IL" sz="11500" dirty="0" smtClean="0">
                <a:solidFill>
                  <a:srgbClr val="002060"/>
                </a:solidFill>
                <a:cs typeface="BN Amit Black" pitchFamily="2" charset="-79"/>
              </a:rPr>
              <a:t>י"א-6</a:t>
            </a:r>
            <a:endParaRPr lang="he-IL" sz="11500" dirty="0">
              <a:solidFill>
                <a:srgbClr val="002060"/>
              </a:solidFill>
              <a:cs typeface="BN Amit Black" pitchFamily="2" charset="-79"/>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8281"/>
            <a:ext cx="9144000" cy="328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8077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rot="21187764">
            <a:off x="781765" y="315583"/>
            <a:ext cx="8229600" cy="1464988"/>
          </a:xfrm>
        </p:spPr>
        <p:txBody>
          <a:bodyPr>
            <a:normAutofit/>
          </a:bodyPr>
          <a:lstStyle/>
          <a:p>
            <a:r>
              <a:rPr lang="he-IL" sz="7200" dirty="0" smtClean="0">
                <a:solidFill>
                  <a:srgbClr val="002060"/>
                </a:solidFill>
                <a:latin typeface="BN Alpaca" panose="02000000000000000000" pitchFamily="2" charset="-79"/>
                <a:cs typeface="BN Alpaca" panose="02000000000000000000" pitchFamily="2" charset="-79"/>
              </a:rPr>
              <a:t>דבר המחנך..</a:t>
            </a:r>
            <a:endParaRPr lang="he-IL" sz="7200" dirty="0">
              <a:solidFill>
                <a:srgbClr val="002060"/>
              </a:solidFill>
              <a:latin typeface="BN Alpaca" panose="02000000000000000000" pitchFamily="2" charset="-79"/>
              <a:cs typeface="BN Alpaca" panose="02000000000000000000" pitchFamily="2" charset="-79"/>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37795"/>
            <a:ext cx="3456384" cy="200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628800"/>
            <a:ext cx="21050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1954902"/>
            <a:ext cx="1417315" cy="404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238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457200" y="274638"/>
            <a:ext cx="8229600" cy="1282154"/>
          </a:xfrm>
        </p:spPr>
        <p:txBody>
          <a:bodyPr>
            <a:normAutofit/>
          </a:bodyPr>
          <a:lstStyle/>
          <a:p>
            <a:r>
              <a:rPr lang="he-IL" dirty="0" smtClean="0">
                <a:solidFill>
                  <a:srgbClr val="002060"/>
                </a:solidFill>
                <a:cs typeface="BN Amit Black" pitchFamily="2" charset="-79"/>
                <a:sym typeface="Wingdings" panose="05000000000000000000" pitchFamily="2" charset="2"/>
              </a:rPr>
              <a:t>מבט על התלמידים או מבט על עצמנו?</a:t>
            </a:r>
            <a:endParaRPr lang="he-IL" dirty="0">
              <a:solidFill>
                <a:srgbClr val="002060"/>
              </a:solidFill>
              <a:cs typeface="BN Amit Black" pitchFamily="2" charset="-79"/>
            </a:endParaRPr>
          </a:p>
        </p:txBody>
      </p:sp>
      <p:sp>
        <p:nvSpPr>
          <p:cNvPr id="4" name="מלבן 3"/>
          <p:cNvSpPr/>
          <p:nvPr/>
        </p:nvSpPr>
        <p:spPr>
          <a:xfrm>
            <a:off x="1259632" y="3105835"/>
            <a:ext cx="6480720" cy="646331"/>
          </a:xfrm>
          <a:prstGeom prst="rect">
            <a:avLst/>
          </a:prstGeom>
        </p:spPr>
        <p:txBody>
          <a:bodyPr wrap="square">
            <a:spAutoFit/>
          </a:bodyPr>
          <a:lstStyle/>
          <a:p>
            <a:r>
              <a:rPr lang="en-US" dirty="0" smtClean="0">
                <a:hlinkClick r:id="rId3"/>
              </a:rPr>
              <a:t>https://www.youtube.com/watch?v=H1sT2EYgIoE</a:t>
            </a:r>
            <a:endParaRPr lang="en-US" dirty="0" smtClean="0"/>
          </a:p>
          <a:p>
            <a:endParaRPr lang="he-IL" dirty="0"/>
          </a:p>
        </p:txBody>
      </p:sp>
    </p:spTree>
    <p:extLst>
      <p:ext uri="{BB962C8B-B14F-4D97-AF65-F5344CB8AC3E}">
        <p14:creationId xmlns:p14="http://schemas.microsoft.com/office/powerpoint/2010/main" val="424981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normAutofit/>
          </a:bodyPr>
          <a:lstStyle/>
          <a:p>
            <a:r>
              <a:rPr lang="he-IL" sz="5400" dirty="0" err="1" smtClean="0">
                <a:solidFill>
                  <a:srgbClr val="002060"/>
                </a:solidFill>
                <a:cs typeface="BN Amit Black" pitchFamily="2" charset="-79"/>
              </a:rPr>
              <a:t>ישמבל</a:t>
            </a:r>
            <a:endParaRPr lang="he-IL" sz="5400" dirty="0">
              <a:solidFill>
                <a:srgbClr val="002060"/>
              </a:solidFill>
              <a:cs typeface="BN Amit Black" pitchFamily="2" charset="-79"/>
            </a:endParaRPr>
          </a:p>
        </p:txBody>
      </p:sp>
      <p:sp>
        <p:nvSpPr>
          <p:cNvPr id="3" name="כותרת 1"/>
          <p:cNvSpPr txBox="1">
            <a:spLocks/>
          </p:cNvSpPr>
          <p:nvPr/>
        </p:nvSpPr>
        <p:spPr>
          <a:xfrm>
            <a:off x="4355976" y="1412776"/>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יודעים עליו??</a:t>
            </a:r>
            <a:endParaRPr lang="he-IL" sz="3200" dirty="0">
              <a:solidFill>
                <a:srgbClr val="002060"/>
              </a:solidFill>
              <a:cs typeface="BN Amit Black" pitchFamily="2" charset="-79"/>
            </a:endParaRPr>
          </a:p>
        </p:txBody>
      </p:sp>
      <p:sp>
        <p:nvSpPr>
          <p:cNvPr id="4" name="כותרת 1"/>
          <p:cNvSpPr txBox="1">
            <a:spLocks/>
          </p:cNvSpPr>
          <p:nvPr/>
        </p:nvSpPr>
        <p:spPr>
          <a:xfrm>
            <a:off x="251520" y="3717032"/>
            <a:ext cx="457802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solidFill>
                  <a:srgbClr val="002060"/>
                </a:solidFill>
                <a:cs typeface="BN Amit Black" pitchFamily="2" charset="-79"/>
              </a:rPr>
              <a:t>מה אתם חושבים עליו??</a:t>
            </a:r>
            <a:endParaRPr lang="he-IL" sz="3200" dirty="0">
              <a:solidFill>
                <a:srgbClr val="002060"/>
              </a:solidFill>
              <a:cs typeface="BN Amit Black" pitchFamily="2" charset="-79"/>
            </a:endParaRPr>
          </a:p>
        </p:txBody>
      </p:sp>
      <p:cxnSp>
        <p:nvCxnSpPr>
          <p:cNvPr id="6" name="מחבר חץ ישר 5"/>
          <p:cNvCxnSpPr/>
          <p:nvPr/>
        </p:nvCxnSpPr>
        <p:spPr>
          <a:xfrm>
            <a:off x="8100392" y="2424649"/>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a:off x="6012160" y="2492116"/>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8" name="מחבר חץ ישר 7"/>
          <p:cNvCxnSpPr/>
          <p:nvPr/>
        </p:nvCxnSpPr>
        <p:spPr>
          <a:xfrm flipH="1">
            <a:off x="4355976" y="2492116"/>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9" name="מחבר חץ ישר 8"/>
          <p:cNvCxnSpPr/>
          <p:nvPr/>
        </p:nvCxnSpPr>
        <p:spPr>
          <a:xfrm>
            <a:off x="7164288" y="2424649"/>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3" name="מחבר חץ ישר 12"/>
          <p:cNvCxnSpPr/>
          <p:nvPr/>
        </p:nvCxnSpPr>
        <p:spPr>
          <a:xfrm>
            <a:off x="4197707" y="4725144"/>
            <a:ext cx="576064" cy="801216"/>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4" name="מחבר חץ ישר 13"/>
          <p:cNvCxnSpPr/>
          <p:nvPr/>
        </p:nvCxnSpPr>
        <p:spPr>
          <a:xfrm>
            <a:off x="2109475" y="4792611"/>
            <a:ext cx="0"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5" name="מחבר חץ ישר 14"/>
          <p:cNvCxnSpPr/>
          <p:nvPr/>
        </p:nvCxnSpPr>
        <p:spPr>
          <a:xfrm flipH="1">
            <a:off x="453291" y="4792611"/>
            <a:ext cx="835590" cy="68413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6" name="מחבר חץ ישר 15"/>
          <p:cNvCxnSpPr/>
          <p:nvPr/>
        </p:nvCxnSpPr>
        <p:spPr>
          <a:xfrm>
            <a:off x="3261603" y="4725144"/>
            <a:ext cx="159261" cy="92790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91" y="199731"/>
            <a:ext cx="2391430" cy="356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6588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פיצוץ 2 6"/>
          <p:cNvSpPr/>
          <p:nvPr/>
        </p:nvSpPr>
        <p:spPr>
          <a:xfrm rot="968679">
            <a:off x="6688583" y="53436"/>
            <a:ext cx="2763131" cy="163165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en-US" dirty="0" smtClean="0">
              <a:solidFill>
                <a:schemeClr val="tx1"/>
              </a:solidFill>
              <a:latin typeface="Anarchy" panose="00000400000000000000" pitchFamily="2" charset="-79"/>
              <a:cs typeface="Anarchy" panose="00000400000000000000" pitchFamily="2" charset="-79"/>
            </a:endParaRPr>
          </a:p>
          <a:p>
            <a:pPr algn="ctr"/>
            <a:r>
              <a:rPr lang="he-IL" dirty="0" smtClean="0">
                <a:solidFill>
                  <a:schemeClr val="tx1"/>
                </a:solidFill>
                <a:latin typeface="Anarchy" panose="00000400000000000000" pitchFamily="2" charset="-79"/>
                <a:cs typeface="BN Anna Bold" pitchFamily="2" charset="-79"/>
              </a:rPr>
              <a:t>עלה </a:t>
            </a:r>
            <a:r>
              <a:rPr lang="he-IL" dirty="0">
                <a:solidFill>
                  <a:schemeClr val="tx1"/>
                </a:solidFill>
                <a:latin typeface="Anarchy" panose="00000400000000000000" pitchFamily="2" charset="-79"/>
                <a:cs typeface="BN Anna Bold" pitchFamily="2" charset="-79"/>
              </a:rPr>
              <a:t>לארץ </a:t>
            </a:r>
            <a:r>
              <a:rPr lang="he-IL" dirty="0" smtClean="0">
                <a:solidFill>
                  <a:schemeClr val="tx1"/>
                </a:solidFill>
                <a:latin typeface="Anarchy" panose="00000400000000000000" pitchFamily="2" charset="-79"/>
                <a:cs typeface="BN Anna Bold" pitchFamily="2" charset="-79"/>
              </a:rPr>
              <a:t>ב2012</a:t>
            </a:r>
            <a:endParaRPr lang="en-US" dirty="0" smtClean="0">
              <a:solidFill>
                <a:schemeClr val="tx1"/>
              </a:solidFill>
              <a:cs typeface="BN Anna Bold" pitchFamily="2" charset="-79"/>
            </a:endParaRPr>
          </a:p>
          <a:p>
            <a:pPr algn="ctr"/>
            <a:endParaRPr lang="he-IL" dirty="0">
              <a:solidFill>
                <a:schemeClr val="tx1"/>
              </a:solidFill>
            </a:endParaRPr>
          </a:p>
        </p:txBody>
      </p:sp>
      <p:sp>
        <p:nvSpPr>
          <p:cNvPr id="9" name="פיצוץ 2 8"/>
          <p:cNvSpPr/>
          <p:nvPr/>
        </p:nvSpPr>
        <p:spPr>
          <a:xfrm rot="21092318">
            <a:off x="-287376" y="-134050"/>
            <a:ext cx="4143858" cy="3270943"/>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smtClean="0">
                <a:solidFill>
                  <a:schemeClr val="tx1"/>
                </a:solidFill>
                <a:latin typeface="Anarchy" panose="00000400000000000000" pitchFamily="2" charset="-79"/>
                <a:cs typeface="BN Anna Bold" pitchFamily="2" charset="-79"/>
              </a:rPr>
              <a:t>הרכב </a:t>
            </a:r>
            <a:r>
              <a:rPr lang="he-IL" dirty="0">
                <a:solidFill>
                  <a:schemeClr val="tx1"/>
                </a:solidFill>
                <a:latin typeface="Anarchy" panose="00000400000000000000" pitchFamily="2" charset="-79"/>
                <a:cs typeface="BN Anna Bold" pitchFamily="2" charset="-79"/>
              </a:rPr>
              <a:t>משפחתי: אבא- </a:t>
            </a:r>
            <a:r>
              <a:rPr lang="he-IL" dirty="0" err="1">
                <a:solidFill>
                  <a:schemeClr val="tx1"/>
                </a:solidFill>
                <a:latin typeface="Anarchy" panose="00000400000000000000" pitchFamily="2" charset="-79"/>
                <a:cs typeface="BN Anna Bold" pitchFamily="2" charset="-79"/>
              </a:rPr>
              <a:t>קינדה</a:t>
            </a:r>
            <a:r>
              <a:rPr lang="he-IL" dirty="0">
                <a:solidFill>
                  <a:schemeClr val="tx1"/>
                </a:solidFill>
                <a:latin typeface="Anarchy" panose="00000400000000000000" pitchFamily="2" charset="-79"/>
                <a:cs typeface="BN Anna Bold" pitchFamily="2" charset="-79"/>
              </a:rPr>
              <a:t>, </a:t>
            </a:r>
            <a:r>
              <a:rPr lang="he-IL" dirty="0" err="1">
                <a:solidFill>
                  <a:schemeClr val="tx1"/>
                </a:solidFill>
                <a:latin typeface="Anarchy" panose="00000400000000000000" pitchFamily="2" charset="-79"/>
                <a:cs typeface="BN Anna Bold" pitchFamily="2" charset="-79"/>
              </a:rPr>
              <a:t>אמא</a:t>
            </a:r>
            <a:r>
              <a:rPr lang="he-IL" dirty="0">
                <a:solidFill>
                  <a:schemeClr val="tx1"/>
                </a:solidFill>
                <a:latin typeface="Anarchy" panose="00000400000000000000" pitchFamily="2" charset="-79"/>
                <a:cs typeface="BN Anna Bold" pitchFamily="2" charset="-79"/>
              </a:rPr>
              <a:t>- </a:t>
            </a:r>
            <a:r>
              <a:rPr lang="he-IL" dirty="0" err="1">
                <a:solidFill>
                  <a:schemeClr val="tx1"/>
                </a:solidFill>
                <a:latin typeface="Anarchy" panose="00000400000000000000" pitchFamily="2" charset="-79"/>
                <a:cs typeface="BN Anna Bold" pitchFamily="2" charset="-79"/>
              </a:rPr>
              <a:t>סנאית</a:t>
            </a:r>
            <a:r>
              <a:rPr lang="he-IL" dirty="0">
                <a:solidFill>
                  <a:schemeClr val="tx1"/>
                </a:solidFill>
                <a:latin typeface="Anarchy" panose="00000400000000000000" pitchFamily="2" charset="-79"/>
                <a:cs typeface="BN Anna Bold" pitchFamily="2" charset="-79"/>
              </a:rPr>
              <a:t>. ארבעה אחים משני ההורים, הוא השני מלמעלה.</a:t>
            </a:r>
            <a:endParaRPr lang="he-IL" dirty="0">
              <a:solidFill>
                <a:schemeClr val="tx1"/>
              </a:solidFill>
              <a:cs typeface="BN Anna Bold" pitchFamily="2" charset="-79"/>
            </a:endParaRPr>
          </a:p>
        </p:txBody>
      </p:sp>
      <p:sp>
        <p:nvSpPr>
          <p:cNvPr id="10" name="פיצוץ 2 9"/>
          <p:cNvSpPr/>
          <p:nvPr/>
        </p:nvSpPr>
        <p:spPr>
          <a:xfrm rot="419254">
            <a:off x="5376799" y="3593037"/>
            <a:ext cx="4089920" cy="3271742"/>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הוריו התגרשו רגע אחרי העלייה לארץ – הרקע: אלימות קשה של האב לאם.</a:t>
            </a:r>
            <a:endParaRPr lang="he-IL" dirty="0">
              <a:solidFill>
                <a:schemeClr val="tx1"/>
              </a:solidFill>
              <a:cs typeface="BN Anna Bold" pitchFamily="2" charset="-79"/>
            </a:endParaRPr>
          </a:p>
        </p:txBody>
      </p:sp>
      <p:sp>
        <p:nvSpPr>
          <p:cNvPr id="12" name="פיצוץ 2 11"/>
          <p:cNvSpPr/>
          <p:nvPr/>
        </p:nvSpPr>
        <p:spPr>
          <a:xfrm rot="21022863">
            <a:off x="-158933" y="3232421"/>
            <a:ext cx="3379908" cy="2772706"/>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תקרית אלימה נוספת בין אח של </a:t>
            </a:r>
            <a:r>
              <a:rPr lang="he-IL" dirty="0" err="1">
                <a:solidFill>
                  <a:schemeClr val="tx1"/>
                </a:solidFill>
                <a:latin typeface="Anarchy" panose="00000400000000000000" pitchFamily="2" charset="-79"/>
                <a:cs typeface="BN Anna Bold" pitchFamily="2" charset="-79"/>
              </a:rPr>
              <a:t>ישמבל</a:t>
            </a:r>
            <a:r>
              <a:rPr lang="he-IL" dirty="0">
                <a:solidFill>
                  <a:schemeClr val="tx1"/>
                </a:solidFill>
                <a:latin typeface="Anarchy" panose="00000400000000000000" pitchFamily="2" charset="-79"/>
                <a:cs typeface="BN Anna Bold" pitchFamily="2" charset="-79"/>
              </a:rPr>
              <a:t> לאם.</a:t>
            </a:r>
            <a:endParaRPr lang="he-IL" dirty="0">
              <a:solidFill>
                <a:schemeClr val="tx1"/>
              </a:solidFill>
              <a:cs typeface="BN Anna Bold" pitchFamily="2" charset="-79"/>
            </a:endParaRPr>
          </a:p>
        </p:txBody>
      </p:sp>
      <p:sp>
        <p:nvSpPr>
          <p:cNvPr id="13" name="פיצוץ 2 12"/>
          <p:cNvSpPr/>
          <p:nvPr/>
        </p:nvSpPr>
        <p:spPr>
          <a:xfrm rot="21022863">
            <a:off x="4296775" y="1024432"/>
            <a:ext cx="4632790" cy="2956424"/>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לפני העלייה לארץ – הוריו התחתנו והתגרשו מספר פעמים כמו כן עם בני זוג נוספים</a:t>
            </a:r>
            <a:endParaRPr lang="he-IL" dirty="0">
              <a:solidFill>
                <a:schemeClr val="tx1"/>
              </a:solidFill>
              <a:cs typeface="BN Anna Bold" pitchFamily="2" charset="-79"/>
            </a:endParaRPr>
          </a:p>
        </p:txBody>
      </p:sp>
      <p:sp>
        <p:nvSpPr>
          <p:cNvPr id="14" name="פיצוץ 2 13"/>
          <p:cNvSpPr/>
          <p:nvPr/>
        </p:nvSpPr>
        <p:spPr>
          <a:xfrm rot="625509">
            <a:off x="1546769" y="5030205"/>
            <a:ext cx="2730848" cy="1698797"/>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האח הבכור – גר עם האבא.</a:t>
            </a:r>
            <a:endParaRPr lang="he-IL" dirty="0">
              <a:solidFill>
                <a:schemeClr val="tx1"/>
              </a:solidFill>
              <a:cs typeface="BN Anna Bold" pitchFamily="2" charset="-79"/>
            </a:endParaRPr>
          </a:p>
        </p:txBody>
      </p:sp>
      <p:sp>
        <p:nvSpPr>
          <p:cNvPr id="15" name="פיצוץ 2 14"/>
          <p:cNvSpPr/>
          <p:nvPr/>
        </p:nvSpPr>
        <p:spPr>
          <a:xfrm>
            <a:off x="4370076" y="-56258"/>
            <a:ext cx="3370276" cy="2177594"/>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err="1">
                <a:solidFill>
                  <a:schemeClr val="tx1"/>
                </a:solidFill>
                <a:latin typeface="Anarchy" panose="00000400000000000000" pitchFamily="2" charset="-79"/>
                <a:cs typeface="BN Anna Bold" pitchFamily="2" charset="-79"/>
              </a:rPr>
              <a:t>ישמבל</a:t>
            </a:r>
            <a:r>
              <a:rPr lang="he-IL" dirty="0">
                <a:solidFill>
                  <a:schemeClr val="tx1"/>
                </a:solidFill>
                <a:latin typeface="Anarchy" panose="00000400000000000000" pitchFamily="2" charset="-79"/>
                <a:cs typeface="BN Anna Bold" pitchFamily="2" charset="-79"/>
              </a:rPr>
              <a:t> קפץ מכיתה ז' (אולפן) לכיתה ט'</a:t>
            </a:r>
            <a:endParaRPr lang="he-IL" dirty="0">
              <a:solidFill>
                <a:schemeClr val="tx1"/>
              </a:solidFill>
              <a:cs typeface="BN Anna Bold" pitchFamily="2" charset="-79"/>
            </a:endParaRPr>
          </a:p>
        </p:txBody>
      </p:sp>
      <p:sp>
        <p:nvSpPr>
          <p:cNvPr id="16" name="פיצוץ 2 15"/>
          <p:cNvSpPr/>
          <p:nvPr/>
        </p:nvSpPr>
        <p:spPr>
          <a:xfrm>
            <a:off x="2469403" y="3573016"/>
            <a:ext cx="3436382" cy="2109473"/>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עברו לפני שנה מהמרכז קליטה בבאר שבע לשכונה אחרת בעיר.</a:t>
            </a:r>
            <a:endParaRPr lang="he-IL" dirty="0">
              <a:solidFill>
                <a:schemeClr val="tx1"/>
              </a:solidFill>
              <a:cs typeface="BN Anna Bold" pitchFamily="2" charset="-79"/>
            </a:endParaRPr>
          </a:p>
        </p:txBody>
      </p:sp>
      <p:sp>
        <p:nvSpPr>
          <p:cNvPr id="17" name="פיצוץ 2 16"/>
          <p:cNvSpPr/>
          <p:nvPr/>
        </p:nvSpPr>
        <p:spPr>
          <a:xfrm>
            <a:off x="6686599" y="2037084"/>
            <a:ext cx="2925262" cy="1864891"/>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מצד אביו- יש לו 7 אחים שגרים באתיופיה</a:t>
            </a:r>
            <a:endParaRPr lang="he-IL" dirty="0">
              <a:solidFill>
                <a:schemeClr val="tx1"/>
              </a:solidFill>
              <a:cs typeface="BN Anna Bold" pitchFamily="2" charset="-79"/>
            </a:endParaRPr>
          </a:p>
        </p:txBody>
      </p:sp>
      <p:sp>
        <p:nvSpPr>
          <p:cNvPr id="18" name="פיצוץ 2 17"/>
          <p:cNvSpPr/>
          <p:nvPr/>
        </p:nvSpPr>
        <p:spPr>
          <a:xfrm>
            <a:off x="1619672" y="2037084"/>
            <a:ext cx="3427601" cy="2084575"/>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קושי לימודי קיים ומורגש – אך אינו מאובחן בשלב זה</a:t>
            </a:r>
            <a:endParaRPr lang="he-IL" dirty="0">
              <a:solidFill>
                <a:schemeClr val="tx1"/>
              </a:solidFill>
              <a:cs typeface="BN Anna Bold" pitchFamily="2" charset="-79"/>
            </a:endParaRPr>
          </a:p>
        </p:txBody>
      </p:sp>
      <p:sp>
        <p:nvSpPr>
          <p:cNvPr id="19" name="פיצוץ 2 18"/>
          <p:cNvSpPr/>
          <p:nvPr/>
        </p:nvSpPr>
        <p:spPr>
          <a:xfrm>
            <a:off x="3506270" y="4640201"/>
            <a:ext cx="3797762" cy="2321854"/>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קיים פער בין תפיסת העצמי המוצהרת שלו לבין ביצועיו</a:t>
            </a:r>
            <a:endParaRPr lang="he-IL" dirty="0">
              <a:solidFill>
                <a:schemeClr val="tx1"/>
              </a:solidFill>
              <a:cs typeface="BN Anna Bold" pitchFamily="2" charset="-79"/>
            </a:endParaRPr>
          </a:p>
        </p:txBody>
      </p:sp>
      <p:sp>
        <p:nvSpPr>
          <p:cNvPr id="20" name="פיצוץ 2 19"/>
          <p:cNvSpPr/>
          <p:nvPr/>
        </p:nvSpPr>
        <p:spPr>
          <a:xfrm>
            <a:off x="1979711" y="548680"/>
            <a:ext cx="4536503" cy="2592288"/>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מעורב בכמה תקריות אלימות בשכונה, יש לו כמה תיקים בגין זה</a:t>
            </a:r>
            <a:endParaRPr lang="he-IL" dirty="0">
              <a:solidFill>
                <a:schemeClr val="tx1"/>
              </a:solidFill>
              <a:cs typeface="BN Anna Bold" pitchFamily="2" charset="-79"/>
            </a:endParaRPr>
          </a:p>
        </p:txBody>
      </p:sp>
      <p:sp>
        <p:nvSpPr>
          <p:cNvPr id="21" name="פיצוץ 2 20"/>
          <p:cNvSpPr/>
          <p:nvPr/>
        </p:nvSpPr>
        <p:spPr>
          <a:xfrm>
            <a:off x="4606332" y="3140968"/>
            <a:ext cx="4176464" cy="242084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מעורב לא מעט  בכפר במקרי אלכוהול </a:t>
            </a:r>
            <a:endParaRPr lang="he-IL" dirty="0">
              <a:solidFill>
                <a:schemeClr val="tx1"/>
              </a:solidFill>
              <a:cs typeface="BN Anna Bold" pitchFamily="2" charset="-79"/>
            </a:endParaRPr>
          </a:p>
        </p:txBody>
      </p:sp>
      <p:sp>
        <p:nvSpPr>
          <p:cNvPr id="22" name="פיצוץ 2 21"/>
          <p:cNvSpPr/>
          <p:nvPr/>
        </p:nvSpPr>
        <p:spPr>
          <a:xfrm>
            <a:off x="464200" y="3336848"/>
            <a:ext cx="4176464" cy="242084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מגיע בעקביות לפעילות "אחריי" </a:t>
            </a:r>
            <a:r>
              <a:rPr lang="he-IL" dirty="0" err="1">
                <a:solidFill>
                  <a:schemeClr val="tx1"/>
                </a:solidFill>
                <a:latin typeface="Anarchy" panose="00000400000000000000" pitchFamily="2" charset="-79"/>
                <a:cs typeface="BN Anna Bold" pitchFamily="2" charset="-79"/>
              </a:rPr>
              <a:t>בפנימיה</a:t>
            </a:r>
            <a:endParaRPr lang="he-IL" dirty="0">
              <a:solidFill>
                <a:schemeClr val="tx1"/>
              </a:solidFill>
              <a:cs typeface="BN Anna Bold" pitchFamily="2" charset="-79"/>
            </a:endParaRPr>
          </a:p>
        </p:txBody>
      </p:sp>
      <p:sp>
        <p:nvSpPr>
          <p:cNvPr id="23" name="פיצוץ 2 22"/>
          <p:cNvSpPr/>
          <p:nvPr/>
        </p:nvSpPr>
        <p:spPr>
          <a:xfrm>
            <a:off x="3916014" y="904245"/>
            <a:ext cx="5200400" cy="3447147"/>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כך כתב לו המחנך בישיבת </a:t>
            </a:r>
            <a:r>
              <a:rPr lang="he-IL" dirty="0" err="1">
                <a:solidFill>
                  <a:schemeClr val="tx1"/>
                </a:solidFill>
                <a:latin typeface="Anarchy" panose="00000400000000000000" pitchFamily="2" charset="-79"/>
                <a:cs typeface="BN Anna Bold" pitchFamily="2" charset="-79"/>
              </a:rPr>
              <a:t>אמ"ית</a:t>
            </a:r>
            <a:r>
              <a:rPr lang="he-IL" dirty="0">
                <a:solidFill>
                  <a:schemeClr val="tx1"/>
                </a:solidFill>
                <a:latin typeface="Anarchy" panose="00000400000000000000" pitchFamily="2" charset="-79"/>
                <a:cs typeface="BN Anna Bold" pitchFamily="2" charset="-79"/>
              </a:rPr>
              <a:t> בבאר שבע: "</a:t>
            </a:r>
            <a:r>
              <a:rPr lang="he-IL" dirty="0" err="1">
                <a:solidFill>
                  <a:schemeClr val="tx1"/>
                </a:solidFill>
                <a:latin typeface="Anarchy" panose="00000400000000000000" pitchFamily="2" charset="-79"/>
                <a:cs typeface="BN Anna Bold" pitchFamily="2" charset="-79"/>
              </a:rPr>
              <a:t>ישמבל</a:t>
            </a:r>
            <a:r>
              <a:rPr lang="he-IL" dirty="0">
                <a:solidFill>
                  <a:schemeClr val="tx1"/>
                </a:solidFill>
                <a:latin typeface="Anarchy" panose="00000400000000000000" pitchFamily="2" charset="-79"/>
                <a:cs typeface="BN Anna Bold" pitchFamily="2" charset="-79"/>
              </a:rPr>
              <a:t> היקר, בכל שיחה איתך אני מבין שכולך נשמה טובה"</a:t>
            </a:r>
            <a:endParaRPr lang="he-IL" dirty="0">
              <a:solidFill>
                <a:schemeClr val="tx1"/>
              </a:solidFill>
              <a:cs typeface="BN Anna Bold" pitchFamily="2" charset="-79"/>
            </a:endParaRPr>
          </a:p>
        </p:txBody>
      </p:sp>
      <p:sp>
        <p:nvSpPr>
          <p:cNvPr id="24" name="פיצוץ 2 23"/>
          <p:cNvSpPr/>
          <p:nvPr/>
        </p:nvSpPr>
        <p:spPr>
          <a:xfrm>
            <a:off x="1979712" y="3812263"/>
            <a:ext cx="4956406" cy="3217413"/>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עסוק בלהסתיר את העובדה שהוא בקושי 3 שנים בארץ</a:t>
            </a:r>
            <a:endParaRPr lang="he-IL" dirty="0">
              <a:solidFill>
                <a:schemeClr val="tx1"/>
              </a:solidFill>
              <a:cs typeface="BN Anna Bold" pitchFamily="2" charset="-79"/>
            </a:endParaRPr>
          </a:p>
        </p:txBody>
      </p:sp>
      <p:sp>
        <p:nvSpPr>
          <p:cNvPr id="25" name="פיצוץ 2 24"/>
          <p:cNvSpPr/>
          <p:nvPr/>
        </p:nvSpPr>
        <p:spPr>
          <a:xfrm>
            <a:off x="96480" y="512630"/>
            <a:ext cx="4956406" cy="3217413"/>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קשר טוב עם אלישע</a:t>
            </a:r>
            <a:endParaRPr lang="he-IL" dirty="0">
              <a:solidFill>
                <a:schemeClr val="tx1"/>
              </a:solidFill>
              <a:cs typeface="BN Anna Bold" pitchFamily="2" charset="-79"/>
            </a:endParaRPr>
          </a:p>
        </p:txBody>
      </p:sp>
      <p:sp>
        <p:nvSpPr>
          <p:cNvPr id="27" name="פיצוץ 2 26"/>
          <p:cNvSpPr/>
          <p:nvPr/>
        </p:nvSpPr>
        <p:spPr>
          <a:xfrm rot="21259842">
            <a:off x="3036378" y="2928813"/>
            <a:ext cx="2763131" cy="1631659"/>
          </a:xfrm>
          <a:prstGeom prst="irregularSeal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dirty="0">
                <a:solidFill>
                  <a:schemeClr val="tx1"/>
                </a:solidFill>
                <a:latin typeface="Anarchy" panose="00000400000000000000" pitchFamily="2" charset="-79"/>
                <a:cs typeface="BN Anna Bold" pitchFamily="2" charset="-79"/>
              </a:rPr>
              <a:t>יליד 98</a:t>
            </a:r>
            <a:endParaRPr lang="he-IL" dirty="0">
              <a:solidFill>
                <a:schemeClr val="tx1"/>
              </a:solidFill>
              <a:cs typeface="BN Anna Bold" pitchFamily="2" charset="-79"/>
            </a:endParaRPr>
          </a:p>
        </p:txBody>
      </p:sp>
    </p:spTree>
    <p:extLst>
      <p:ext uri="{BB962C8B-B14F-4D97-AF65-F5344CB8AC3E}">
        <p14:creationId xmlns:p14="http://schemas.microsoft.com/office/powerpoint/2010/main" val="314973335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80">
                                          <p:stCondLst>
                                            <p:cond delay="0"/>
                                          </p:stCondLst>
                                        </p:cTn>
                                        <p:tgtEl>
                                          <p:spTgt spid="14"/>
                                        </p:tgtEl>
                                      </p:cBhvr>
                                    </p:animEffect>
                                    <p:anim calcmode="lin" valueType="num">
                                      <p:cBhvr>
                                        <p:cTn id="1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gtEl>
                                      </p:cBhvr>
                                      <p:to x="100000" y="60000"/>
                                    </p:animScale>
                                    <p:animScale>
                                      <p:cBhvr>
                                        <p:cTn id="122" dur="166" decel="50000">
                                          <p:stCondLst>
                                            <p:cond delay="676"/>
                                          </p:stCondLst>
                                        </p:cTn>
                                        <p:tgtEl>
                                          <p:spTgt spid="14"/>
                                        </p:tgtEl>
                                      </p:cBhvr>
                                      <p:to x="100000" y="100000"/>
                                    </p:animScale>
                                    <p:animScale>
                                      <p:cBhvr>
                                        <p:cTn id="123" dur="26">
                                          <p:stCondLst>
                                            <p:cond delay="1312"/>
                                          </p:stCondLst>
                                        </p:cTn>
                                        <p:tgtEl>
                                          <p:spTgt spid="14"/>
                                        </p:tgtEl>
                                      </p:cBhvr>
                                      <p:to x="100000" y="80000"/>
                                    </p:animScale>
                                    <p:animScale>
                                      <p:cBhvr>
                                        <p:cTn id="124" dur="166" decel="50000">
                                          <p:stCondLst>
                                            <p:cond delay="1338"/>
                                          </p:stCondLst>
                                        </p:cTn>
                                        <p:tgtEl>
                                          <p:spTgt spid="14"/>
                                        </p:tgtEl>
                                      </p:cBhvr>
                                      <p:to x="100000" y="100000"/>
                                    </p:animScale>
                                    <p:animScale>
                                      <p:cBhvr>
                                        <p:cTn id="125" dur="26">
                                          <p:stCondLst>
                                            <p:cond delay="1642"/>
                                          </p:stCondLst>
                                        </p:cTn>
                                        <p:tgtEl>
                                          <p:spTgt spid="14"/>
                                        </p:tgtEl>
                                      </p:cBhvr>
                                      <p:to x="100000" y="90000"/>
                                    </p:animScale>
                                    <p:animScale>
                                      <p:cBhvr>
                                        <p:cTn id="126" dur="166" decel="50000">
                                          <p:stCondLst>
                                            <p:cond delay="1668"/>
                                          </p:stCondLst>
                                        </p:cTn>
                                        <p:tgtEl>
                                          <p:spTgt spid="14"/>
                                        </p:tgtEl>
                                      </p:cBhvr>
                                      <p:to x="100000" y="100000"/>
                                    </p:animScale>
                                    <p:animScale>
                                      <p:cBhvr>
                                        <p:cTn id="127" dur="26">
                                          <p:stCondLst>
                                            <p:cond delay="1808"/>
                                          </p:stCondLst>
                                        </p:cTn>
                                        <p:tgtEl>
                                          <p:spTgt spid="14"/>
                                        </p:tgtEl>
                                      </p:cBhvr>
                                      <p:to x="100000" y="95000"/>
                                    </p:animScale>
                                    <p:animScale>
                                      <p:cBhvr>
                                        <p:cTn id="128" dur="166" decel="50000">
                                          <p:stCondLst>
                                            <p:cond delay="1834"/>
                                          </p:stCondLst>
                                        </p:cTn>
                                        <p:tgtEl>
                                          <p:spTgt spid="1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down)">
                                      <p:cBhvr>
                                        <p:cTn id="151" dur="580">
                                          <p:stCondLst>
                                            <p:cond delay="0"/>
                                          </p:stCondLst>
                                        </p:cTn>
                                        <p:tgtEl>
                                          <p:spTgt spid="16"/>
                                        </p:tgtEl>
                                      </p:cBhvr>
                                    </p:animEffect>
                                    <p:anim calcmode="lin" valueType="num">
                                      <p:cBhvr>
                                        <p:cTn id="1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6"/>
                                        </p:tgtEl>
                                      </p:cBhvr>
                                      <p:to x="100000" y="60000"/>
                                    </p:animScale>
                                    <p:animScale>
                                      <p:cBhvr>
                                        <p:cTn id="158" dur="166" decel="50000">
                                          <p:stCondLst>
                                            <p:cond delay="676"/>
                                          </p:stCondLst>
                                        </p:cTn>
                                        <p:tgtEl>
                                          <p:spTgt spid="16"/>
                                        </p:tgtEl>
                                      </p:cBhvr>
                                      <p:to x="100000" y="100000"/>
                                    </p:animScale>
                                    <p:animScale>
                                      <p:cBhvr>
                                        <p:cTn id="159" dur="26">
                                          <p:stCondLst>
                                            <p:cond delay="1312"/>
                                          </p:stCondLst>
                                        </p:cTn>
                                        <p:tgtEl>
                                          <p:spTgt spid="16"/>
                                        </p:tgtEl>
                                      </p:cBhvr>
                                      <p:to x="100000" y="80000"/>
                                    </p:animScale>
                                    <p:animScale>
                                      <p:cBhvr>
                                        <p:cTn id="160" dur="166" decel="50000">
                                          <p:stCondLst>
                                            <p:cond delay="1338"/>
                                          </p:stCondLst>
                                        </p:cTn>
                                        <p:tgtEl>
                                          <p:spTgt spid="16"/>
                                        </p:tgtEl>
                                      </p:cBhvr>
                                      <p:to x="100000" y="100000"/>
                                    </p:animScale>
                                    <p:animScale>
                                      <p:cBhvr>
                                        <p:cTn id="161" dur="26">
                                          <p:stCondLst>
                                            <p:cond delay="1642"/>
                                          </p:stCondLst>
                                        </p:cTn>
                                        <p:tgtEl>
                                          <p:spTgt spid="16"/>
                                        </p:tgtEl>
                                      </p:cBhvr>
                                      <p:to x="100000" y="90000"/>
                                    </p:animScale>
                                    <p:animScale>
                                      <p:cBhvr>
                                        <p:cTn id="162" dur="166" decel="50000">
                                          <p:stCondLst>
                                            <p:cond delay="1668"/>
                                          </p:stCondLst>
                                        </p:cTn>
                                        <p:tgtEl>
                                          <p:spTgt spid="16"/>
                                        </p:tgtEl>
                                      </p:cBhvr>
                                      <p:to x="100000" y="100000"/>
                                    </p:animScale>
                                    <p:animScale>
                                      <p:cBhvr>
                                        <p:cTn id="163" dur="26">
                                          <p:stCondLst>
                                            <p:cond delay="1808"/>
                                          </p:stCondLst>
                                        </p:cTn>
                                        <p:tgtEl>
                                          <p:spTgt spid="16"/>
                                        </p:tgtEl>
                                      </p:cBhvr>
                                      <p:to x="100000" y="95000"/>
                                    </p:animScale>
                                    <p:animScale>
                                      <p:cBhvr>
                                        <p:cTn id="164" dur="166" decel="50000">
                                          <p:stCondLst>
                                            <p:cond delay="1834"/>
                                          </p:stCondLst>
                                        </p:cTn>
                                        <p:tgtEl>
                                          <p:spTgt spid="16"/>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wipe(down)">
                                      <p:cBhvr>
                                        <p:cTn id="169" dur="580">
                                          <p:stCondLst>
                                            <p:cond delay="0"/>
                                          </p:stCondLst>
                                        </p:cTn>
                                        <p:tgtEl>
                                          <p:spTgt spid="17"/>
                                        </p:tgtEl>
                                      </p:cBhvr>
                                    </p:animEffect>
                                    <p:anim calcmode="lin" valueType="num">
                                      <p:cBhvr>
                                        <p:cTn id="1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5" dur="26">
                                          <p:stCondLst>
                                            <p:cond delay="650"/>
                                          </p:stCondLst>
                                        </p:cTn>
                                        <p:tgtEl>
                                          <p:spTgt spid="17"/>
                                        </p:tgtEl>
                                      </p:cBhvr>
                                      <p:to x="100000" y="60000"/>
                                    </p:animScale>
                                    <p:animScale>
                                      <p:cBhvr>
                                        <p:cTn id="176" dur="166" decel="50000">
                                          <p:stCondLst>
                                            <p:cond delay="676"/>
                                          </p:stCondLst>
                                        </p:cTn>
                                        <p:tgtEl>
                                          <p:spTgt spid="17"/>
                                        </p:tgtEl>
                                      </p:cBhvr>
                                      <p:to x="100000" y="100000"/>
                                    </p:animScale>
                                    <p:animScale>
                                      <p:cBhvr>
                                        <p:cTn id="177" dur="26">
                                          <p:stCondLst>
                                            <p:cond delay="1312"/>
                                          </p:stCondLst>
                                        </p:cTn>
                                        <p:tgtEl>
                                          <p:spTgt spid="17"/>
                                        </p:tgtEl>
                                      </p:cBhvr>
                                      <p:to x="100000" y="80000"/>
                                    </p:animScale>
                                    <p:animScale>
                                      <p:cBhvr>
                                        <p:cTn id="178" dur="166" decel="50000">
                                          <p:stCondLst>
                                            <p:cond delay="1338"/>
                                          </p:stCondLst>
                                        </p:cTn>
                                        <p:tgtEl>
                                          <p:spTgt spid="17"/>
                                        </p:tgtEl>
                                      </p:cBhvr>
                                      <p:to x="100000" y="100000"/>
                                    </p:animScale>
                                    <p:animScale>
                                      <p:cBhvr>
                                        <p:cTn id="179" dur="26">
                                          <p:stCondLst>
                                            <p:cond delay="1642"/>
                                          </p:stCondLst>
                                        </p:cTn>
                                        <p:tgtEl>
                                          <p:spTgt spid="17"/>
                                        </p:tgtEl>
                                      </p:cBhvr>
                                      <p:to x="100000" y="90000"/>
                                    </p:animScale>
                                    <p:animScale>
                                      <p:cBhvr>
                                        <p:cTn id="180" dur="166" decel="50000">
                                          <p:stCondLst>
                                            <p:cond delay="1668"/>
                                          </p:stCondLst>
                                        </p:cTn>
                                        <p:tgtEl>
                                          <p:spTgt spid="17"/>
                                        </p:tgtEl>
                                      </p:cBhvr>
                                      <p:to x="100000" y="100000"/>
                                    </p:animScale>
                                    <p:animScale>
                                      <p:cBhvr>
                                        <p:cTn id="181" dur="26">
                                          <p:stCondLst>
                                            <p:cond delay="1808"/>
                                          </p:stCondLst>
                                        </p:cTn>
                                        <p:tgtEl>
                                          <p:spTgt spid="17"/>
                                        </p:tgtEl>
                                      </p:cBhvr>
                                      <p:to x="100000" y="95000"/>
                                    </p:animScale>
                                    <p:animScale>
                                      <p:cBhvr>
                                        <p:cTn id="182" dur="166" decel="50000">
                                          <p:stCondLst>
                                            <p:cond delay="1834"/>
                                          </p:stCondLst>
                                        </p:cTn>
                                        <p:tgtEl>
                                          <p:spTgt spid="17"/>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
                                        </p:tgtEl>
                                        <p:attrNameLst>
                                          <p:attrName>style.visibility</p:attrName>
                                        </p:attrNameLst>
                                      </p:cBhvr>
                                      <p:to>
                                        <p:strVal val="visible"/>
                                      </p:to>
                                    </p:set>
                                    <p:animEffect transition="in" filter="wipe(down)">
                                      <p:cBhvr>
                                        <p:cTn id="187" dur="580">
                                          <p:stCondLst>
                                            <p:cond delay="0"/>
                                          </p:stCondLst>
                                        </p:cTn>
                                        <p:tgtEl>
                                          <p:spTgt spid="18"/>
                                        </p:tgtEl>
                                      </p:cBhvr>
                                    </p:animEffect>
                                    <p:anim calcmode="lin" valueType="num">
                                      <p:cBhvr>
                                        <p:cTn id="18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
                                        </p:tgtEl>
                                      </p:cBhvr>
                                      <p:to x="100000" y="60000"/>
                                    </p:animScale>
                                    <p:animScale>
                                      <p:cBhvr>
                                        <p:cTn id="194" dur="166" decel="50000">
                                          <p:stCondLst>
                                            <p:cond delay="676"/>
                                          </p:stCondLst>
                                        </p:cTn>
                                        <p:tgtEl>
                                          <p:spTgt spid="18"/>
                                        </p:tgtEl>
                                      </p:cBhvr>
                                      <p:to x="100000" y="100000"/>
                                    </p:animScale>
                                    <p:animScale>
                                      <p:cBhvr>
                                        <p:cTn id="195" dur="26">
                                          <p:stCondLst>
                                            <p:cond delay="1312"/>
                                          </p:stCondLst>
                                        </p:cTn>
                                        <p:tgtEl>
                                          <p:spTgt spid="18"/>
                                        </p:tgtEl>
                                      </p:cBhvr>
                                      <p:to x="100000" y="80000"/>
                                    </p:animScale>
                                    <p:animScale>
                                      <p:cBhvr>
                                        <p:cTn id="196" dur="166" decel="50000">
                                          <p:stCondLst>
                                            <p:cond delay="1338"/>
                                          </p:stCondLst>
                                        </p:cTn>
                                        <p:tgtEl>
                                          <p:spTgt spid="18"/>
                                        </p:tgtEl>
                                      </p:cBhvr>
                                      <p:to x="100000" y="100000"/>
                                    </p:animScale>
                                    <p:animScale>
                                      <p:cBhvr>
                                        <p:cTn id="197" dur="26">
                                          <p:stCondLst>
                                            <p:cond delay="1642"/>
                                          </p:stCondLst>
                                        </p:cTn>
                                        <p:tgtEl>
                                          <p:spTgt spid="18"/>
                                        </p:tgtEl>
                                      </p:cBhvr>
                                      <p:to x="100000" y="90000"/>
                                    </p:animScale>
                                    <p:animScale>
                                      <p:cBhvr>
                                        <p:cTn id="198" dur="166" decel="50000">
                                          <p:stCondLst>
                                            <p:cond delay="1668"/>
                                          </p:stCondLst>
                                        </p:cTn>
                                        <p:tgtEl>
                                          <p:spTgt spid="18"/>
                                        </p:tgtEl>
                                      </p:cBhvr>
                                      <p:to x="100000" y="100000"/>
                                    </p:animScale>
                                    <p:animScale>
                                      <p:cBhvr>
                                        <p:cTn id="199" dur="26">
                                          <p:stCondLst>
                                            <p:cond delay="1808"/>
                                          </p:stCondLst>
                                        </p:cTn>
                                        <p:tgtEl>
                                          <p:spTgt spid="18"/>
                                        </p:tgtEl>
                                      </p:cBhvr>
                                      <p:to x="100000" y="95000"/>
                                    </p:animScale>
                                    <p:animScale>
                                      <p:cBhvr>
                                        <p:cTn id="200" dur="166" decel="50000">
                                          <p:stCondLst>
                                            <p:cond delay="1834"/>
                                          </p:stCondLst>
                                        </p:cTn>
                                        <p:tgtEl>
                                          <p:spTgt spid="18"/>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wipe(down)">
                                      <p:cBhvr>
                                        <p:cTn id="205" dur="580">
                                          <p:stCondLst>
                                            <p:cond delay="0"/>
                                          </p:stCondLst>
                                        </p:cTn>
                                        <p:tgtEl>
                                          <p:spTgt spid="19"/>
                                        </p:tgtEl>
                                      </p:cBhvr>
                                    </p:animEffect>
                                    <p:anim calcmode="lin" valueType="num">
                                      <p:cBhvr>
                                        <p:cTn id="20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1" dur="26">
                                          <p:stCondLst>
                                            <p:cond delay="650"/>
                                          </p:stCondLst>
                                        </p:cTn>
                                        <p:tgtEl>
                                          <p:spTgt spid="19"/>
                                        </p:tgtEl>
                                      </p:cBhvr>
                                      <p:to x="100000" y="60000"/>
                                    </p:animScale>
                                    <p:animScale>
                                      <p:cBhvr>
                                        <p:cTn id="212" dur="166" decel="50000">
                                          <p:stCondLst>
                                            <p:cond delay="676"/>
                                          </p:stCondLst>
                                        </p:cTn>
                                        <p:tgtEl>
                                          <p:spTgt spid="19"/>
                                        </p:tgtEl>
                                      </p:cBhvr>
                                      <p:to x="100000" y="100000"/>
                                    </p:animScale>
                                    <p:animScale>
                                      <p:cBhvr>
                                        <p:cTn id="213" dur="26">
                                          <p:stCondLst>
                                            <p:cond delay="1312"/>
                                          </p:stCondLst>
                                        </p:cTn>
                                        <p:tgtEl>
                                          <p:spTgt spid="19"/>
                                        </p:tgtEl>
                                      </p:cBhvr>
                                      <p:to x="100000" y="80000"/>
                                    </p:animScale>
                                    <p:animScale>
                                      <p:cBhvr>
                                        <p:cTn id="214" dur="166" decel="50000">
                                          <p:stCondLst>
                                            <p:cond delay="1338"/>
                                          </p:stCondLst>
                                        </p:cTn>
                                        <p:tgtEl>
                                          <p:spTgt spid="19"/>
                                        </p:tgtEl>
                                      </p:cBhvr>
                                      <p:to x="100000" y="100000"/>
                                    </p:animScale>
                                    <p:animScale>
                                      <p:cBhvr>
                                        <p:cTn id="215" dur="26">
                                          <p:stCondLst>
                                            <p:cond delay="1642"/>
                                          </p:stCondLst>
                                        </p:cTn>
                                        <p:tgtEl>
                                          <p:spTgt spid="19"/>
                                        </p:tgtEl>
                                      </p:cBhvr>
                                      <p:to x="100000" y="90000"/>
                                    </p:animScale>
                                    <p:animScale>
                                      <p:cBhvr>
                                        <p:cTn id="216" dur="166" decel="50000">
                                          <p:stCondLst>
                                            <p:cond delay="1668"/>
                                          </p:stCondLst>
                                        </p:cTn>
                                        <p:tgtEl>
                                          <p:spTgt spid="19"/>
                                        </p:tgtEl>
                                      </p:cBhvr>
                                      <p:to x="100000" y="100000"/>
                                    </p:animScale>
                                    <p:animScale>
                                      <p:cBhvr>
                                        <p:cTn id="217" dur="26">
                                          <p:stCondLst>
                                            <p:cond delay="1808"/>
                                          </p:stCondLst>
                                        </p:cTn>
                                        <p:tgtEl>
                                          <p:spTgt spid="19"/>
                                        </p:tgtEl>
                                      </p:cBhvr>
                                      <p:to x="100000" y="95000"/>
                                    </p:animScale>
                                    <p:animScale>
                                      <p:cBhvr>
                                        <p:cTn id="218" dur="166" decel="50000">
                                          <p:stCondLst>
                                            <p:cond delay="1834"/>
                                          </p:stCondLst>
                                        </p:cTn>
                                        <p:tgtEl>
                                          <p:spTgt spid="19"/>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20"/>
                                        </p:tgtEl>
                                        <p:attrNameLst>
                                          <p:attrName>style.visibility</p:attrName>
                                        </p:attrNameLst>
                                      </p:cBhvr>
                                      <p:to>
                                        <p:strVal val="visible"/>
                                      </p:to>
                                    </p:set>
                                    <p:animEffect transition="in" filter="wipe(down)">
                                      <p:cBhvr>
                                        <p:cTn id="223" dur="580">
                                          <p:stCondLst>
                                            <p:cond delay="0"/>
                                          </p:stCondLst>
                                        </p:cTn>
                                        <p:tgtEl>
                                          <p:spTgt spid="20"/>
                                        </p:tgtEl>
                                      </p:cBhvr>
                                    </p:animEffect>
                                    <p:anim calcmode="lin" valueType="num">
                                      <p:cBhvr>
                                        <p:cTn id="2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29" dur="26">
                                          <p:stCondLst>
                                            <p:cond delay="650"/>
                                          </p:stCondLst>
                                        </p:cTn>
                                        <p:tgtEl>
                                          <p:spTgt spid="20"/>
                                        </p:tgtEl>
                                      </p:cBhvr>
                                      <p:to x="100000" y="60000"/>
                                    </p:animScale>
                                    <p:animScale>
                                      <p:cBhvr>
                                        <p:cTn id="230" dur="166" decel="50000">
                                          <p:stCondLst>
                                            <p:cond delay="676"/>
                                          </p:stCondLst>
                                        </p:cTn>
                                        <p:tgtEl>
                                          <p:spTgt spid="20"/>
                                        </p:tgtEl>
                                      </p:cBhvr>
                                      <p:to x="100000" y="100000"/>
                                    </p:animScale>
                                    <p:animScale>
                                      <p:cBhvr>
                                        <p:cTn id="231" dur="26">
                                          <p:stCondLst>
                                            <p:cond delay="1312"/>
                                          </p:stCondLst>
                                        </p:cTn>
                                        <p:tgtEl>
                                          <p:spTgt spid="20"/>
                                        </p:tgtEl>
                                      </p:cBhvr>
                                      <p:to x="100000" y="80000"/>
                                    </p:animScale>
                                    <p:animScale>
                                      <p:cBhvr>
                                        <p:cTn id="232" dur="166" decel="50000">
                                          <p:stCondLst>
                                            <p:cond delay="1338"/>
                                          </p:stCondLst>
                                        </p:cTn>
                                        <p:tgtEl>
                                          <p:spTgt spid="20"/>
                                        </p:tgtEl>
                                      </p:cBhvr>
                                      <p:to x="100000" y="100000"/>
                                    </p:animScale>
                                    <p:animScale>
                                      <p:cBhvr>
                                        <p:cTn id="233" dur="26">
                                          <p:stCondLst>
                                            <p:cond delay="1642"/>
                                          </p:stCondLst>
                                        </p:cTn>
                                        <p:tgtEl>
                                          <p:spTgt spid="20"/>
                                        </p:tgtEl>
                                      </p:cBhvr>
                                      <p:to x="100000" y="90000"/>
                                    </p:animScale>
                                    <p:animScale>
                                      <p:cBhvr>
                                        <p:cTn id="234" dur="166" decel="50000">
                                          <p:stCondLst>
                                            <p:cond delay="1668"/>
                                          </p:stCondLst>
                                        </p:cTn>
                                        <p:tgtEl>
                                          <p:spTgt spid="20"/>
                                        </p:tgtEl>
                                      </p:cBhvr>
                                      <p:to x="100000" y="100000"/>
                                    </p:animScale>
                                    <p:animScale>
                                      <p:cBhvr>
                                        <p:cTn id="235" dur="26">
                                          <p:stCondLst>
                                            <p:cond delay="1808"/>
                                          </p:stCondLst>
                                        </p:cTn>
                                        <p:tgtEl>
                                          <p:spTgt spid="20"/>
                                        </p:tgtEl>
                                      </p:cBhvr>
                                      <p:to x="100000" y="95000"/>
                                    </p:animScale>
                                    <p:animScale>
                                      <p:cBhvr>
                                        <p:cTn id="236" dur="166" decel="50000">
                                          <p:stCondLst>
                                            <p:cond delay="1834"/>
                                          </p:stCondLst>
                                        </p:cTn>
                                        <p:tgtEl>
                                          <p:spTgt spid="20"/>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21"/>
                                        </p:tgtEl>
                                        <p:attrNameLst>
                                          <p:attrName>style.visibility</p:attrName>
                                        </p:attrNameLst>
                                      </p:cBhvr>
                                      <p:to>
                                        <p:strVal val="visible"/>
                                      </p:to>
                                    </p:set>
                                    <p:animEffect transition="in" filter="wipe(down)">
                                      <p:cBhvr>
                                        <p:cTn id="241" dur="580">
                                          <p:stCondLst>
                                            <p:cond delay="0"/>
                                          </p:stCondLst>
                                        </p:cTn>
                                        <p:tgtEl>
                                          <p:spTgt spid="21"/>
                                        </p:tgtEl>
                                      </p:cBhvr>
                                    </p:animEffect>
                                    <p:anim calcmode="lin" valueType="num">
                                      <p:cBhvr>
                                        <p:cTn id="24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47" dur="26">
                                          <p:stCondLst>
                                            <p:cond delay="650"/>
                                          </p:stCondLst>
                                        </p:cTn>
                                        <p:tgtEl>
                                          <p:spTgt spid="21"/>
                                        </p:tgtEl>
                                      </p:cBhvr>
                                      <p:to x="100000" y="60000"/>
                                    </p:animScale>
                                    <p:animScale>
                                      <p:cBhvr>
                                        <p:cTn id="248" dur="166" decel="50000">
                                          <p:stCondLst>
                                            <p:cond delay="676"/>
                                          </p:stCondLst>
                                        </p:cTn>
                                        <p:tgtEl>
                                          <p:spTgt spid="21"/>
                                        </p:tgtEl>
                                      </p:cBhvr>
                                      <p:to x="100000" y="100000"/>
                                    </p:animScale>
                                    <p:animScale>
                                      <p:cBhvr>
                                        <p:cTn id="249" dur="26">
                                          <p:stCondLst>
                                            <p:cond delay="1312"/>
                                          </p:stCondLst>
                                        </p:cTn>
                                        <p:tgtEl>
                                          <p:spTgt spid="21"/>
                                        </p:tgtEl>
                                      </p:cBhvr>
                                      <p:to x="100000" y="80000"/>
                                    </p:animScale>
                                    <p:animScale>
                                      <p:cBhvr>
                                        <p:cTn id="250" dur="166" decel="50000">
                                          <p:stCondLst>
                                            <p:cond delay="1338"/>
                                          </p:stCondLst>
                                        </p:cTn>
                                        <p:tgtEl>
                                          <p:spTgt spid="21"/>
                                        </p:tgtEl>
                                      </p:cBhvr>
                                      <p:to x="100000" y="100000"/>
                                    </p:animScale>
                                    <p:animScale>
                                      <p:cBhvr>
                                        <p:cTn id="251" dur="26">
                                          <p:stCondLst>
                                            <p:cond delay="1642"/>
                                          </p:stCondLst>
                                        </p:cTn>
                                        <p:tgtEl>
                                          <p:spTgt spid="21"/>
                                        </p:tgtEl>
                                      </p:cBhvr>
                                      <p:to x="100000" y="90000"/>
                                    </p:animScale>
                                    <p:animScale>
                                      <p:cBhvr>
                                        <p:cTn id="252" dur="166" decel="50000">
                                          <p:stCondLst>
                                            <p:cond delay="1668"/>
                                          </p:stCondLst>
                                        </p:cTn>
                                        <p:tgtEl>
                                          <p:spTgt spid="21"/>
                                        </p:tgtEl>
                                      </p:cBhvr>
                                      <p:to x="100000" y="100000"/>
                                    </p:animScale>
                                    <p:animScale>
                                      <p:cBhvr>
                                        <p:cTn id="253" dur="26">
                                          <p:stCondLst>
                                            <p:cond delay="1808"/>
                                          </p:stCondLst>
                                        </p:cTn>
                                        <p:tgtEl>
                                          <p:spTgt spid="21"/>
                                        </p:tgtEl>
                                      </p:cBhvr>
                                      <p:to x="100000" y="95000"/>
                                    </p:animScale>
                                    <p:animScale>
                                      <p:cBhvr>
                                        <p:cTn id="254" dur="166" decel="50000">
                                          <p:stCondLst>
                                            <p:cond delay="1834"/>
                                          </p:stCondLst>
                                        </p:cTn>
                                        <p:tgtEl>
                                          <p:spTgt spid="21"/>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22"/>
                                        </p:tgtEl>
                                        <p:attrNameLst>
                                          <p:attrName>style.visibility</p:attrName>
                                        </p:attrNameLst>
                                      </p:cBhvr>
                                      <p:to>
                                        <p:strVal val="visible"/>
                                      </p:to>
                                    </p:set>
                                    <p:animEffect transition="in" filter="wipe(down)">
                                      <p:cBhvr>
                                        <p:cTn id="259" dur="580">
                                          <p:stCondLst>
                                            <p:cond delay="0"/>
                                          </p:stCondLst>
                                        </p:cTn>
                                        <p:tgtEl>
                                          <p:spTgt spid="22"/>
                                        </p:tgtEl>
                                      </p:cBhvr>
                                    </p:animEffect>
                                    <p:anim calcmode="lin" valueType="num">
                                      <p:cBhvr>
                                        <p:cTn id="26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5" dur="26">
                                          <p:stCondLst>
                                            <p:cond delay="650"/>
                                          </p:stCondLst>
                                        </p:cTn>
                                        <p:tgtEl>
                                          <p:spTgt spid="22"/>
                                        </p:tgtEl>
                                      </p:cBhvr>
                                      <p:to x="100000" y="60000"/>
                                    </p:animScale>
                                    <p:animScale>
                                      <p:cBhvr>
                                        <p:cTn id="266" dur="166" decel="50000">
                                          <p:stCondLst>
                                            <p:cond delay="676"/>
                                          </p:stCondLst>
                                        </p:cTn>
                                        <p:tgtEl>
                                          <p:spTgt spid="22"/>
                                        </p:tgtEl>
                                      </p:cBhvr>
                                      <p:to x="100000" y="100000"/>
                                    </p:animScale>
                                    <p:animScale>
                                      <p:cBhvr>
                                        <p:cTn id="267" dur="26">
                                          <p:stCondLst>
                                            <p:cond delay="1312"/>
                                          </p:stCondLst>
                                        </p:cTn>
                                        <p:tgtEl>
                                          <p:spTgt spid="22"/>
                                        </p:tgtEl>
                                      </p:cBhvr>
                                      <p:to x="100000" y="80000"/>
                                    </p:animScale>
                                    <p:animScale>
                                      <p:cBhvr>
                                        <p:cTn id="268" dur="166" decel="50000">
                                          <p:stCondLst>
                                            <p:cond delay="1338"/>
                                          </p:stCondLst>
                                        </p:cTn>
                                        <p:tgtEl>
                                          <p:spTgt spid="22"/>
                                        </p:tgtEl>
                                      </p:cBhvr>
                                      <p:to x="100000" y="100000"/>
                                    </p:animScale>
                                    <p:animScale>
                                      <p:cBhvr>
                                        <p:cTn id="269" dur="26">
                                          <p:stCondLst>
                                            <p:cond delay="1642"/>
                                          </p:stCondLst>
                                        </p:cTn>
                                        <p:tgtEl>
                                          <p:spTgt spid="22"/>
                                        </p:tgtEl>
                                      </p:cBhvr>
                                      <p:to x="100000" y="90000"/>
                                    </p:animScale>
                                    <p:animScale>
                                      <p:cBhvr>
                                        <p:cTn id="270" dur="166" decel="50000">
                                          <p:stCondLst>
                                            <p:cond delay="1668"/>
                                          </p:stCondLst>
                                        </p:cTn>
                                        <p:tgtEl>
                                          <p:spTgt spid="22"/>
                                        </p:tgtEl>
                                      </p:cBhvr>
                                      <p:to x="100000" y="100000"/>
                                    </p:animScale>
                                    <p:animScale>
                                      <p:cBhvr>
                                        <p:cTn id="271" dur="26">
                                          <p:stCondLst>
                                            <p:cond delay="1808"/>
                                          </p:stCondLst>
                                        </p:cTn>
                                        <p:tgtEl>
                                          <p:spTgt spid="22"/>
                                        </p:tgtEl>
                                      </p:cBhvr>
                                      <p:to x="100000" y="95000"/>
                                    </p:animScale>
                                    <p:animScale>
                                      <p:cBhvr>
                                        <p:cTn id="272" dur="166" decel="50000">
                                          <p:stCondLst>
                                            <p:cond delay="1834"/>
                                          </p:stCondLst>
                                        </p:cTn>
                                        <p:tgtEl>
                                          <p:spTgt spid="22"/>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23"/>
                                        </p:tgtEl>
                                        <p:attrNameLst>
                                          <p:attrName>style.visibility</p:attrName>
                                        </p:attrNameLst>
                                      </p:cBhvr>
                                      <p:to>
                                        <p:strVal val="visible"/>
                                      </p:to>
                                    </p:set>
                                    <p:animEffect transition="in" filter="wipe(down)">
                                      <p:cBhvr>
                                        <p:cTn id="277" dur="580">
                                          <p:stCondLst>
                                            <p:cond delay="0"/>
                                          </p:stCondLst>
                                        </p:cTn>
                                        <p:tgtEl>
                                          <p:spTgt spid="23"/>
                                        </p:tgtEl>
                                      </p:cBhvr>
                                    </p:animEffect>
                                    <p:anim calcmode="lin" valueType="num">
                                      <p:cBhvr>
                                        <p:cTn id="27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83" dur="26">
                                          <p:stCondLst>
                                            <p:cond delay="650"/>
                                          </p:stCondLst>
                                        </p:cTn>
                                        <p:tgtEl>
                                          <p:spTgt spid="23"/>
                                        </p:tgtEl>
                                      </p:cBhvr>
                                      <p:to x="100000" y="60000"/>
                                    </p:animScale>
                                    <p:animScale>
                                      <p:cBhvr>
                                        <p:cTn id="284" dur="166" decel="50000">
                                          <p:stCondLst>
                                            <p:cond delay="676"/>
                                          </p:stCondLst>
                                        </p:cTn>
                                        <p:tgtEl>
                                          <p:spTgt spid="23"/>
                                        </p:tgtEl>
                                      </p:cBhvr>
                                      <p:to x="100000" y="100000"/>
                                    </p:animScale>
                                    <p:animScale>
                                      <p:cBhvr>
                                        <p:cTn id="285" dur="26">
                                          <p:stCondLst>
                                            <p:cond delay="1312"/>
                                          </p:stCondLst>
                                        </p:cTn>
                                        <p:tgtEl>
                                          <p:spTgt spid="23"/>
                                        </p:tgtEl>
                                      </p:cBhvr>
                                      <p:to x="100000" y="80000"/>
                                    </p:animScale>
                                    <p:animScale>
                                      <p:cBhvr>
                                        <p:cTn id="286" dur="166" decel="50000">
                                          <p:stCondLst>
                                            <p:cond delay="1338"/>
                                          </p:stCondLst>
                                        </p:cTn>
                                        <p:tgtEl>
                                          <p:spTgt spid="23"/>
                                        </p:tgtEl>
                                      </p:cBhvr>
                                      <p:to x="100000" y="100000"/>
                                    </p:animScale>
                                    <p:animScale>
                                      <p:cBhvr>
                                        <p:cTn id="287" dur="26">
                                          <p:stCondLst>
                                            <p:cond delay="1642"/>
                                          </p:stCondLst>
                                        </p:cTn>
                                        <p:tgtEl>
                                          <p:spTgt spid="23"/>
                                        </p:tgtEl>
                                      </p:cBhvr>
                                      <p:to x="100000" y="90000"/>
                                    </p:animScale>
                                    <p:animScale>
                                      <p:cBhvr>
                                        <p:cTn id="288" dur="166" decel="50000">
                                          <p:stCondLst>
                                            <p:cond delay="1668"/>
                                          </p:stCondLst>
                                        </p:cTn>
                                        <p:tgtEl>
                                          <p:spTgt spid="23"/>
                                        </p:tgtEl>
                                      </p:cBhvr>
                                      <p:to x="100000" y="100000"/>
                                    </p:animScale>
                                    <p:animScale>
                                      <p:cBhvr>
                                        <p:cTn id="289" dur="26">
                                          <p:stCondLst>
                                            <p:cond delay="1808"/>
                                          </p:stCondLst>
                                        </p:cTn>
                                        <p:tgtEl>
                                          <p:spTgt spid="23"/>
                                        </p:tgtEl>
                                      </p:cBhvr>
                                      <p:to x="100000" y="95000"/>
                                    </p:animScale>
                                    <p:animScale>
                                      <p:cBhvr>
                                        <p:cTn id="290" dur="166" decel="50000">
                                          <p:stCondLst>
                                            <p:cond delay="1834"/>
                                          </p:stCondLst>
                                        </p:cTn>
                                        <p:tgtEl>
                                          <p:spTgt spid="23"/>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24"/>
                                        </p:tgtEl>
                                        <p:attrNameLst>
                                          <p:attrName>style.visibility</p:attrName>
                                        </p:attrNameLst>
                                      </p:cBhvr>
                                      <p:to>
                                        <p:strVal val="visible"/>
                                      </p:to>
                                    </p:set>
                                    <p:animEffect transition="in" filter="wipe(down)">
                                      <p:cBhvr>
                                        <p:cTn id="295" dur="580">
                                          <p:stCondLst>
                                            <p:cond delay="0"/>
                                          </p:stCondLst>
                                        </p:cTn>
                                        <p:tgtEl>
                                          <p:spTgt spid="24"/>
                                        </p:tgtEl>
                                      </p:cBhvr>
                                    </p:animEffect>
                                    <p:anim calcmode="lin" valueType="num">
                                      <p:cBhvr>
                                        <p:cTn id="29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1" dur="26">
                                          <p:stCondLst>
                                            <p:cond delay="650"/>
                                          </p:stCondLst>
                                        </p:cTn>
                                        <p:tgtEl>
                                          <p:spTgt spid="24"/>
                                        </p:tgtEl>
                                      </p:cBhvr>
                                      <p:to x="100000" y="60000"/>
                                    </p:animScale>
                                    <p:animScale>
                                      <p:cBhvr>
                                        <p:cTn id="302" dur="166" decel="50000">
                                          <p:stCondLst>
                                            <p:cond delay="676"/>
                                          </p:stCondLst>
                                        </p:cTn>
                                        <p:tgtEl>
                                          <p:spTgt spid="24"/>
                                        </p:tgtEl>
                                      </p:cBhvr>
                                      <p:to x="100000" y="100000"/>
                                    </p:animScale>
                                    <p:animScale>
                                      <p:cBhvr>
                                        <p:cTn id="303" dur="26">
                                          <p:stCondLst>
                                            <p:cond delay="1312"/>
                                          </p:stCondLst>
                                        </p:cTn>
                                        <p:tgtEl>
                                          <p:spTgt spid="24"/>
                                        </p:tgtEl>
                                      </p:cBhvr>
                                      <p:to x="100000" y="80000"/>
                                    </p:animScale>
                                    <p:animScale>
                                      <p:cBhvr>
                                        <p:cTn id="304" dur="166" decel="50000">
                                          <p:stCondLst>
                                            <p:cond delay="1338"/>
                                          </p:stCondLst>
                                        </p:cTn>
                                        <p:tgtEl>
                                          <p:spTgt spid="24"/>
                                        </p:tgtEl>
                                      </p:cBhvr>
                                      <p:to x="100000" y="100000"/>
                                    </p:animScale>
                                    <p:animScale>
                                      <p:cBhvr>
                                        <p:cTn id="305" dur="26">
                                          <p:stCondLst>
                                            <p:cond delay="1642"/>
                                          </p:stCondLst>
                                        </p:cTn>
                                        <p:tgtEl>
                                          <p:spTgt spid="24"/>
                                        </p:tgtEl>
                                      </p:cBhvr>
                                      <p:to x="100000" y="90000"/>
                                    </p:animScale>
                                    <p:animScale>
                                      <p:cBhvr>
                                        <p:cTn id="306" dur="166" decel="50000">
                                          <p:stCondLst>
                                            <p:cond delay="1668"/>
                                          </p:stCondLst>
                                        </p:cTn>
                                        <p:tgtEl>
                                          <p:spTgt spid="24"/>
                                        </p:tgtEl>
                                      </p:cBhvr>
                                      <p:to x="100000" y="100000"/>
                                    </p:animScale>
                                    <p:animScale>
                                      <p:cBhvr>
                                        <p:cTn id="307" dur="26">
                                          <p:stCondLst>
                                            <p:cond delay="1808"/>
                                          </p:stCondLst>
                                        </p:cTn>
                                        <p:tgtEl>
                                          <p:spTgt spid="24"/>
                                        </p:tgtEl>
                                      </p:cBhvr>
                                      <p:to x="100000" y="95000"/>
                                    </p:animScale>
                                    <p:animScale>
                                      <p:cBhvr>
                                        <p:cTn id="308" dur="166" decel="50000">
                                          <p:stCondLst>
                                            <p:cond delay="1834"/>
                                          </p:stCondLst>
                                        </p:cTn>
                                        <p:tgtEl>
                                          <p:spTgt spid="24"/>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26" presetClass="entr" presetSubtype="0" fill="hold" grpId="0" nodeType="clickEffect">
                                  <p:stCondLst>
                                    <p:cond delay="0"/>
                                  </p:stCondLst>
                                  <p:childTnLst>
                                    <p:set>
                                      <p:cBhvr>
                                        <p:cTn id="312" dur="1" fill="hold">
                                          <p:stCondLst>
                                            <p:cond delay="0"/>
                                          </p:stCondLst>
                                        </p:cTn>
                                        <p:tgtEl>
                                          <p:spTgt spid="25"/>
                                        </p:tgtEl>
                                        <p:attrNameLst>
                                          <p:attrName>style.visibility</p:attrName>
                                        </p:attrNameLst>
                                      </p:cBhvr>
                                      <p:to>
                                        <p:strVal val="visible"/>
                                      </p:to>
                                    </p:set>
                                    <p:animEffect transition="in" filter="wipe(down)">
                                      <p:cBhvr>
                                        <p:cTn id="313" dur="580">
                                          <p:stCondLst>
                                            <p:cond delay="0"/>
                                          </p:stCondLst>
                                        </p:cTn>
                                        <p:tgtEl>
                                          <p:spTgt spid="25"/>
                                        </p:tgtEl>
                                      </p:cBhvr>
                                    </p:animEffect>
                                    <p:anim calcmode="lin" valueType="num">
                                      <p:cBhvr>
                                        <p:cTn id="31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9" dur="26">
                                          <p:stCondLst>
                                            <p:cond delay="650"/>
                                          </p:stCondLst>
                                        </p:cTn>
                                        <p:tgtEl>
                                          <p:spTgt spid="25"/>
                                        </p:tgtEl>
                                      </p:cBhvr>
                                      <p:to x="100000" y="60000"/>
                                    </p:animScale>
                                    <p:animScale>
                                      <p:cBhvr>
                                        <p:cTn id="320" dur="166" decel="50000">
                                          <p:stCondLst>
                                            <p:cond delay="676"/>
                                          </p:stCondLst>
                                        </p:cTn>
                                        <p:tgtEl>
                                          <p:spTgt spid="25"/>
                                        </p:tgtEl>
                                      </p:cBhvr>
                                      <p:to x="100000" y="100000"/>
                                    </p:animScale>
                                    <p:animScale>
                                      <p:cBhvr>
                                        <p:cTn id="321" dur="26">
                                          <p:stCondLst>
                                            <p:cond delay="1312"/>
                                          </p:stCondLst>
                                        </p:cTn>
                                        <p:tgtEl>
                                          <p:spTgt spid="25"/>
                                        </p:tgtEl>
                                      </p:cBhvr>
                                      <p:to x="100000" y="80000"/>
                                    </p:animScale>
                                    <p:animScale>
                                      <p:cBhvr>
                                        <p:cTn id="322" dur="166" decel="50000">
                                          <p:stCondLst>
                                            <p:cond delay="1338"/>
                                          </p:stCondLst>
                                        </p:cTn>
                                        <p:tgtEl>
                                          <p:spTgt spid="25"/>
                                        </p:tgtEl>
                                      </p:cBhvr>
                                      <p:to x="100000" y="100000"/>
                                    </p:animScale>
                                    <p:animScale>
                                      <p:cBhvr>
                                        <p:cTn id="323" dur="26">
                                          <p:stCondLst>
                                            <p:cond delay="1642"/>
                                          </p:stCondLst>
                                        </p:cTn>
                                        <p:tgtEl>
                                          <p:spTgt spid="25"/>
                                        </p:tgtEl>
                                      </p:cBhvr>
                                      <p:to x="100000" y="90000"/>
                                    </p:animScale>
                                    <p:animScale>
                                      <p:cBhvr>
                                        <p:cTn id="324" dur="166" decel="50000">
                                          <p:stCondLst>
                                            <p:cond delay="1668"/>
                                          </p:stCondLst>
                                        </p:cTn>
                                        <p:tgtEl>
                                          <p:spTgt spid="25"/>
                                        </p:tgtEl>
                                      </p:cBhvr>
                                      <p:to x="100000" y="100000"/>
                                    </p:animScale>
                                    <p:animScale>
                                      <p:cBhvr>
                                        <p:cTn id="325" dur="26">
                                          <p:stCondLst>
                                            <p:cond delay="1808"/>
                                          </p:stCondLst>
                                        </p:cTn>
                                        <p:tgtEl>
                                          <p:spTgt spid="25"/>
                                        </p:tgtEl>
                                      </p:cBhvr>
                                      <p:to x="100000" y="95000"/>
                                    </p:animScale>
                                    <p:animScale>
                                      <p:cBhvr>
                                        <p:cTn id="326"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Lst>
  </p:timing>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323</TotalTime>
  <Words>542</Words>
  <Application>Microsoft Office PowerPoint</Application>
  <PresentationFormat>‫הצגה על המסך (4:3)</PresentationFormat>
  <Paragraphs>111</Paragraphs>
  <Slides>20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זרם מדחף</vt:lpstr>
      <vt:lpstr>ישיבות ציונים</vt:lpstr>
      <vt:lpstr>מצגת של PowerPoint</vt:lpstr>
      <vt:lpstr>מצגת של PowerPoint</vt:lpstr>
      <vt:lpstr>מצגת של PowerPoint</vt:lpstr>
      <vt:lpstr>ברוכים הבאים לכיתה י"א-6</vt:lpstr>
      <vt:lpstr>דבר המחנך..</vt:lpstr>
      <vt:lpstr>מבט על התלמידים או מבט על עצמנו?</vt:lpstr>
      <vt:lpstr>ישמבל</vt:lpstr>
      <vt:lpstr>מצגת של PowerPoint</vt:lpstr>
      <vt:lpstr>מסגנאו</vt:lpstr>
      <vt:lpstr>מצגת של PowerPoint</vt:lpstr>
      <vt:lpstr>אנה</vt:lpstr>
      <vt:lpstr>מצגת של PowerPoint</vt:lpstr>
      <vt:lpstr>טיפים לניהול הכיתה</vt:lpstr>
      <vt:lpstr>מיפוי כיתה- אז הכיתה הזו לא כל כך גרועה?!</vt:lpstr>
      <vt:lpstr>נלחמים בפלאפונים!</vt:lpstr>
      <vt:lpstr>"חיזוקים חיוביים- זה לא עולה כסף?!"</vt:lpstr>
      <vt:lpstr>בת שרות של הכיתה-אביגיל</vt:lpstr>
      <vt:lpstr>הפרד ומשול</vt:lpstr>
      <vt:lpstr>שיפה ושונה תהא השנה...  תודה לכולם!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ישיבת ציונים י"א6</dc:title>
  <dc:creator>Teachers</dc:creator>
  <cp:lastModifiedBy>Itay Mizrachi</cp:lastModifiedBy>
  <cp:revision>30</cp:revision>
  <dcterms:created xsi:type="dcterms:W3CDTF">2015-12-06T11:40:56Z</dcterms:created>
  <dcterms:modified xsi:type="dcterms:W3CDTF">2016-05-17T20:09:29Z</dcterms:modified>
</cp:coreProperties>
</file>