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yhoroscope.co.il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BrET4kb5M0&amp;list=RDGBrET4kb5M0#t=89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25A3FC9-AF38-42F1-8A5D-65EB9E5D79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err="1"/>
              <a:t>הכל</a:t>
            </a:r>
            <a:r>
              <a:rPr lang="he-IL" dirty="0"/>
              <a:t> צפוי והרשות נתונה</a:t>
            </a:r>
            <a:endParaRPr lang="LID4096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1D9A1DE-02CA-4F75-BFFB-7E6B6D1597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אסטרולוגיה, </a:t>
            </a:r>
            <a:r>
              <a:rPr lang="he-IL" dirty="0" err="1"/>
              <a:t>הורסקופ</a:t>
            </a:r>
            <a:r>
              <a:rPr lang="he-IL" dirty="0"/>
              <a:t>, גורל ומזלות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03168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0D122C1-4DAC-4B8D-A636-26DA80846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מתי נולדתי ומה המזל שלי?</a:t>
            </a:r>
            <a:endParaRPr lang="LID4096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9749ED5-135A-455E-8D7B-BE19D3A366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3200" dirty="0">
                <a:solidFill>
                  <a:schemeClr val="bg1">
                    <a:lumMod val="65000"/>
                    <a:lumOff val="3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אתר הורוסקופ יומי </a:t>
            </a:r>
            <a:endParaRPr lang="he-IL" sz="32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69495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059C4FF-FB50-4EE8-8AB9-D62E5BE6E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5047" y="338668"/>
            <a:ext cx="7729728" cy="6519332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dirty="0"/>
              <a:t>רַ' עֲקִיבָא </a:t>
            </a:r>
            <a:r>
              <a:rPr lang="he-IL" sz="2400" dirty="0" err="1"/>
              <a:t>הָיְתָה</a:t>
            </a:r>
            <a:r>
              <a:rPr lang="he-IL" sz="2400" dirty="0"/>
              <a:t> לוֹ בַּת.</a:t>
            </a:r>
          </a:p>
          <a:p>
            <a:pPr marL="0" indent="0" algn="r" rtl="1">
              <a:buNone/>
            </a:pPr>
            <a:r>
              <a:rPr lang="he-IL" sz="2400" dirty="0"/>
              <a:t>אָמְרוּ לוֹ מגלי העתידות: אוֹתוֹ הַיּוֹם שֶׁתִּכָּנֵס לַחֻפָּה יִשְּׁכֶנָּה נָחָשׁ וְתָמוּת.</a:t>
            </a:r>
          </a:p>
          <a:p>
            <a:pPr marL="0" indent="0" algn="r" rtl="1">
              <a:buNone/>
            </a:pPr>
            <a:r>
              <a:rPr lang="he-IL" sz="2400" dirty="0"/>
              <a:t>הָיָה עצוב עַל הַדָּבָר הַרְבֵּה.</a:t>
            </a:r>
          </a:p>
          <a:p>
            <a:pPr marL="0" indent="0" algn="r" rtl="1">
              <a:buNone/>
            </a:pPr>
            <a:r>
              <a:rPr lang="he-IL" sz="2400" dirty="0"/>
              <a:t>בְּאוֹתוֹ הַיּוֹם נָטְלָה בִּתּוֹ אֶת סיכת השיער וְנָעֲצָה אוֹתָהּ </a:t>
            </a:r>
            <a:r>
              <a:rPr lang="he-IL" sz="2400" dirty="0" err="1"/>
              <a:t>בַּכֹּתֶל</a:t>
            </a:r>
            <a:r>
              <a:rPr lang="he-IL" sz="2400" dirty="0"/>
              <a:t>.</a:t>
            </a:r>
          </a:p>
          <a:p>
            <a:pPr marL="0" indent="0" algn="r" rtl="1">
              <a:buNone/>
            </a:pPr>
            <a:r>
              <a:rPr lang="he-IL" sz="2400" dirty="0"/>
              <a:t>פָּגְעָה בְּעֵינוֹ שֶׁל נָחָשׁ וְהרגה אותו.</a:t>
            </a:r>
          </a:p>
          <a:p>
            <a:pPr marL="0" indent="0" algn="r" rtl="1">
              <a:buNone/>
            </a:pPr>
            <a:r>
              <a:rPr lang="he-IL" sz="2400" dirty="0"/>
              <a:t>בַּבֹּקֶר כְּשֶׁלקחה את הסיכה נִגְרַר וּבָא הַנָּחָשׁ אַחֲרֶיהָ.</a:t>
            </a:r>
          </a:p>
          <a:p>
            <a:pPr marL="0" indent="0" algn="r" rtl="1">
              <a:buNone/>
            </a:pPr>
            <a:r>
              <a:rPr lang="he-IL" sz="2400" dirty="0"/>
              <a:t>אָמַר לָהּ אָבִיהָ: מֶה עָשִׂית?</a:t>
            </a:r>
          </a:p>
          <a:p>
            <a:pPr marL="0" indent="0" algn="r" rtl="1">
              <a:buNone/>
            </a:pPr>
            <a:r>
              <a:rPr lang="he-IL" sz="2400" dirty="0"/>
              <a:t>אָמְרָה לוֹ: בָּעֶרֶב בָּא עָנִי וְקָרָא עַל הַפֶּתַח,</a:t>
            </a:r>
          </a:p>
          <a:p>
            <a:pPr marL="0" indent="0" algn="r" rtl="1">
              <a:buNone/>
            </a:pPr>
            <a:r>
              <a:rPr lang="he-IL" sz="2400" dirty="0"/>
              <a:t>וְהָיוּ </a:t>
            </a:r>
            <a:r>
              <a:rPr lang="he-IL" sz="2400" dirty="0" err="1"/>
              <a:t>הַכֹּל</a:t>
            </a:r>
            <a:r>
              <a:rPr lang="he-IL" sz="2400" dirty="0"/>
              <a:t> עסוקים בַּסְּעֻדָּה וְאֵין שׁוֹמֵעַ לוֹ.</a:t>
            </a:r>
          </a:p>
          <a:p>
            <a:pPr marL="0" indent="0" algn="r" rtl="1">
              <a:buNone/>
            </a:pPr>
            <a:r>
              <a:rPr lang="he-IL" sz="2400" dirty="0"/>
              <a:t>עָמַדְתִּי וְנָטַלְתִּי מָנָה שֶׁנָּתַתָּ לִי וּנְתַתִּיהָ לוֹ,</a:t>
            </a:r>
          </a:p>
          <a:p>
            <a:pPr marL="0" indent="0" algn="r" rtl="1">
              <a:buNone/>
            </a:pPr>
            <a:r>
              <a:rPr lang="he-IL" sz="2400" dirty="0"/>
              <a:t>אָמַר לָהּ: מִצְוָה עָשִׂית.</a:t>
            </a:r>
          </a:p>
          <a:p>
            <a:pPr marL="0" indent="0" algn="r" rtl="1">
              <a:buNone/>
            </a:pPr>
            <a:r>
              <a:rPr lang="he-IL" sz="2400" dirty="0"/>
              <a:t>יָצָא רַ' עֲקִיבָא וְדָרַשׁ: "וּצְדָקָה תַּצִּיל מִמַָּוֶת" (משלי י, ב)...</a:t>
            </a:r>
          </a:p>
          <a:p>
            <a:pPr marL="0" indent="0" algn="r" rtl="1">
              <a:buNone/>
            </a:pPr>
            <a:r>
              <a:rPr lang="he-IL" sz="1200" dirty="0"/>
              <a:t>(תלמוד בבלי, מסכת שבת, דף קנו, עמוד ב)</a:t>
            </a:r>
            <a:endParaRPr lang="LID4096" sz="1200" dirty="0"/>
          </a:p>
        </p:txBody>
      </p:sp>
    </p:spTree>
    <p:extLst>
      <p:ext uri="{BB962C8B-B14F-4D97-AF65-F5344CB8AC3E}">
        <p14:creationId xmlns:p14="http://schemas.microsoft.com/office/powerpoint/2010/main" val="424209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מציין מיקום תוכן 1">
            <a:extLst>
              <a:ext uri="{FF2B5EF4-FFF2-40B4-BE49-F238E27FC236}">
                <a16:creationId xmlns:a16="http://schemas.microsoft.com/office/drawing/2014/main" id="{B2033F52-B94B-4BDA-98F8-9DCEF5C361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1669" y="1207294"/>
            <a:ext cx="771525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2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AAA5A19E-A1CA-4107-97D3-9C2D59B9D2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lIns="182880" tIns="182880" rIns="182880" bIns="182880" rtlCol="0" anchor="ctr">
            <a:normAutofit fontScale="90000"/>
          </a:bodyPr>
          <a:lstStyle/>
          <a:p>
            <a:r>
              <a:rPr lang="en-US" sz="4000" b="1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  <a:hlinkClick r:id="rId2"/>
              </a:rPr>
              <a:t>מה</a:t>
            </a:r>
            <a:r>
              <a:rPr lang="en-US" sz="4000" b="1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  <a:hlinkClick r:id="rId2"/>
              </a:rPr>
              <a:t> </a:t>
            </a:r>
            <a:r>
              <a:rPr lang="en-US" sz="4000" b="1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  <a:hlinkClick r:id="rId2"/>
              </a:rPr>
              <a:t>עשית</a:t>
            </a:r>
            <a:r>
              <a:rPr lang="en-US" sz="4000" b="1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  <a:hlinkClick r:id="rId2"/>
              </a:rPr>
              <a:t> </a:t>
            </a:r>
            <a:r>
              <a:rPr lang="en-US" sz="4000" b="1" kern="1200" cap="all" spc="200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  <a:hlinkClick r:id="rId2"/>
              </a:rPr>
              <a:t>היום</a:t>
            </a:r>
            <a:br>
              <a:rPr lang="he-IL" sz="4000" b="1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  <a:hlinkClick r:id="rId2"/>
              </a:rPr>
            </a:br>
            <a:br>
              <a:rPr lang="he-IL" sz="3000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  <a:hlinkClick r:id="rId2"/>
              </a:rPr>
            </a:br>
            <a:br>
              <a:rPr lang="en-US" sz="3000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000" kern="1200" cap="all" spc="2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F544F47-9CD5-48D1-BFC1-92F6B04BBB1E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591695" y="553156"/>
            <a:ext cx="5320696" cy="57912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r" rtl="1">
              <a:lnSpc>
                <a:spcPct val="90000"/>
              </a:lnSpc>
              <a:buNone/>
            </a:pPr>
            <a:r>
              <a:rPr lang="he-IL" sz="1600" dirty="0"/>
              <a:t>מה עשית היום / מילים ולחן אהרון </a:t>
            </a:r>
            <a:r>
              <a:rPr lang="he-IL" sz="1600" dirty="0" err="1"/>
              <a:t>רזאל</a:t>
            </a:r>
            <a:endParaRPr lang="he-IL" sz="1600" dirty="0"/>
          </a:p>
          <a:p>
            <a:pPr marL="0" indent="0" algn="r" rtl="1">
              <a:lnSpc>
                <a:spcPct val="90000"/>
              </a:lnSpc>
              <a:buNone/>
            </a:pPr>
            <a:r>
              <a:rPr lang="en-US" sz="1600" dirty="0" err="1"/>
              <a:t>מה</a:t>
            </a:r>
            <a:r>
              <a:rPr lang="en-US" sz="1600" dirty="0"/>
              <a:t> </a:t>
            </a:r>
            <a:r>
              <a:rPr lang="en-US" sz="1600" dirty="0" err="1"/>
              <a:t>עשית</a:t>
            </a:r>
            <a:r>
              <a:rPr lang="en-US" sz="1600" dirty="0"/>
              <a:t> </a:t>
            </a:r>
            <a:r>
              <a:rPr lang="en-US" sz="1600" dirty="0" err="1"/>
              <a:t>היום</a:t>
            </a:r>
            <a:br>
              <a:rPr lang="en-US" sz="1600" dirty="0"/>
            </a:br>
            <a:r>
              <a:rPr lang="en-US" sz="1600" dirty="0" err="1"/>
              <a:t>מה</a:t>
            </a:r>
            <a:r>
              <a:rPr lang="en-US" sz="1600" dirty="0"/>
              <a:t> </a:t>
            </a:r>
            <a:r>
              <a:rPr lang="en-US" sz="1600" dirty="0" err="1"/>
              <a:t>רצית</a:t>
            </a:r>
            <a:r>
              <a:rPr lang="en-US" sz="1600" dirty="0"/>
              <a:t> </a:t>
            </a:r>
            <a:r>
              <a:rPr lang="en-US" sz="1600" dirty="0" err="1"/>
              <a:t>היום</a:t>
            </a:r>
            <a:br>
              <a:rPr lang="en-US" sz="1600" dirty="0"/>
            </a:br>
            <a:r>
              <a:rPr lang="en-US" sz="1600" dirty="0" err="1"/>
              <a:t>את</a:t>
            </a:r>
            <a:r>
              <a:rPr lang="en-US" sz="1600" dirty="0"/>
              <a:t> </a:t>
            </a:r>
            <a:r>
              <a:rPr lang="en-US" sz="1600" dirty="0" err="1"/>
              <a:t>מי</a:t>
            </a:r>
            <a:r>
              <a:rPr lang="en-US" sz="1600" dirty="0"/>
              <a:t> </a:t>
            </a:r>
            <a:r>
              <a:rPr lang="en-US" sz="1600" dirty="0" err="1"/>
              <a:t>חיבקת</a:t>
            </a:r>
            <a:r>
              <a:rPr lang="en-US" sz="1600" dirty="0"/>
              <a:t> </a:t>
            </a:r>
            <a:r>
              <a:rPr lang="en-US" sz="1600" dirty="0" err="1"/>
              <a:t>בחום</a:t>
            </a:r>
            <a:br>
              <a:rPr lang="en-US" sz="1600" dirty="0"/>
            </a:br>
            <a:r>
              <a:rPr lang="en-US" sz="1600" dirty="0" err="1"/>
              <a:t>שלא</a:t>
            </a:r>
            <a:r>
              <a:rPr lang="en-US" sz="1600" dirty="0"/>
              <a:t> </a:t>
            </a:r>
            <a:r>
              <a:rPr lang="en-US" sz="1600" dirty="0" err="1"/>
              <a:t>נתן</a:t>
            </a:r>
            <a:r>
              <a:rPr lang="en-US" sz="1600" dirty="0"/>
              <a:t> </a:t>
            </a:r>
            <a:r>
              <a:rPr lang="en-US" sz="1600" dirty="0" err="1"/>
              <a:t>לך</a:t>
            </a:r>
            <a:r>
              <a:rPr lang="en-US" sz="1600" dirty="0"/>
              <a:t> </a:t>
            </a:r>
            <a:r>
              <a:rPr lang="en-US" sz="1600" dirty="0" err="1"/>
              <a:t>ללכת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 err="1"/>
              <a:t>מה</a:t>
            </a:r>
            <a:r>
              <a:rPr lang="en-US" sz="1600" dirty="0"/>
              <a:t> </a:t>
            </a:r>
            <a:r>
              <a:rPr lang="en-US" sz="1600" dirty="0" err="1"/>
              <a:t>חיפשת</a:t>
            </a:r>
            <a:r>
              <a:rPr lang="en-US" sz="1600" dirty="0"/>
              <a:t> </a:t>
            </a:r>
            <a:r>
              <a:rPr lang="en-US" sz="1600" dirty="0" err="1"/>
              <a:t>היום</a:t>
            </a:r>
            <a:br>
              <a:rPr lang="en-US" sz="1600" dirty="0"/>
            </a:br>
            <a:r>
              <a:rPr lang="en-US" sz="1600" dirty="0" err="1"/>
              <a:t>מה</a:t>
            </a:r>
            <a:r>
              <a:rPr lang="en-US" sz="1600" dirty="0"/>
              <a:t> </a:t>
            </a:r>
            <a:r>
              <a:rPr lang="en-US" sz="1600" dirty="0" err="1"/>
              <a:t>מצאת</a:t>
            </a:r>
            <a:r>
              <a:rPr lang="en-US" sz="1600" dirty="0"/>
              <a:t> </a:t>
            </a:r>
            <a:r>
              <a:rPr lang="en-US" sz="1600" dirty="0" err="1"/>
              <a:t>היום</a:t>
            </a:r>
            <a:br>
              <a:rPr lang="en-US" sz="1600" dirty="0"/>
            </a:br>
            <a:r>
              <a:rPr lang="en-US" sz="1600" dirty="0" err="1"/>
              <a:t>מה</a:t>
            </a:r>
            <a:r>
              <a:rPr lang="en-US" sz="1600" dirty="0"/>
              <a:t> </a:t>
            </a:r>
            <a:r>
              <a:rPr lang="en-US" sz="1600" dirty="0" err="1"/>
              <a:t>הצליח</a:t>
            </a:r>
            <a:r>
              <a:rPr lang="en-US" sz="1600" dirty="0"/>
              <a:t> </a:t>
            </a:r>
            <a:r>
              <a:rPr lang="en-US" sz="1600" dirty="0" err="1"/>
              <a:t>לגרום</a:t>
            </a:r>
            <a:r>
              <a:rPr lang="en-US" sz="1600" dirty="0"/>
              <a:t> </a:t>
            </a:r>
            <a:r>
              <a:rPr lang="en-US" sz="1600" dirty="0" err="1"/>
              <a:t>לך</a:t>
            </a:r>
            <a:br>
              <a:rPr lang="en-US" sz="1600" dirty="0"/>
            </a:br>
            <a:r>
              <a:rPr lang="en-US" sz="1600" dirty="0" err="1"/>
              <a:t>לעצור</a:t>
            </a:r>
            <a:r>
              <a:rPr lang="en-US" sz="1600" dirty="0"/>
              <a:t> </a:t>
            </a:r>
            <a:r>
              <a:rPr lang="en-US" sz="1600" dirty="0" err="1"/>
              <a:t>ושוב</a:t>
            </a:r>
            <a:r>
              <a:rPr lang="en-US" sz="1600" dirty="0"/>
              <a:t> </a:t>
            </a:r>
            <a:r>
              <a:rPr lang="en-US" sz="1600" dirty="0" err="1"/>
              <a:t>ללכת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 err="1"/>
              <a:t>האם</a:t>
            </a:r>
            <a:r>
              <a:rPr lang="en-US" sz="1600" dirty="0"/>
              <a:t> </a:t>
            </a:r>
            <a:r>
              <a:rPr lang="en-US" sz="1600" dirty="0" err="1"/>
              <a:t>שמעת</a:t>
            </a:r>
            <a:r>
              <a:rPr lang="en-US" sz="1600" dirty="0"/>
              <a:t> </a:t>
            </a:r>
            <a:r>
              <a:rPr lang="en-US" sz="1600" dirty="0" err="1"/>
              <a:t>את</a:t>
            </a:r>
            <a:r>
              <a:rPr lang="en-US" sz="1600" dirty="0"/>
              <a:t> </a:t>
            </a:r>
            <a:r>
              <a:rPr lang="en-US" sz="1600" dirty="0" err="1"/>
              <a:t>השיר</a:t>
            </a:r>
            <a:br>
              <a:rPr lang="en-US" sz="1600" dirty="0"/>
            </a:br>
            <a:r>
              <a:rPr lang="en-US" sz="1600" dirty="0" err="1"/>
              <a:t>ששרה</a:t>
            </a:r>
            <a:r>
              <a:rPr lang="en-US" sz="1600" dirty="0"/>
              <a:t> </a:t>
            </a:r>
            <a:r>
              <a:rPr lang="en-US" sz="1600" dirty="0" err="1"/>
              <a:t>הציפור</a:t>
            </a:r>
            <a:r>
              <a:rPr lang="en-US" sz="1600" dirty="0"/>
              <a:t> </a:t>
            </a:r>
            <a:r>
              <a:rPr lang="en-US" sz="1600" dirty="0" err="1"/>
              <a:t>לך</a:t>
            </a:r>
            <a:br>
              <a:rPr lang="en-US" sz="1600" dirty="0"/>
            </a:br>
            <a:r>
              <a:rPr lang="en-US" sz="1600" dirty="0" err="1"/>
              <a:t>האם</a:t>
            </a:r>
            <a:r>
              <a:rPr lang="en-US" sz="1600" dirty="0"/>
              <a:t> </a:t>
            </a:r>
            <a:r>
              <a:rPr lang="en-US" sz="1600" dirty="0" err="1"/>
              <a:t>שמרת</a:t>
            </a:r>
            <a:r>
              <a:rPr lang="en-US" sz="1600" dirty="0"/>
              <a:t> </a:t>
            </a:r>
            <a:r>
              <a:rPr lang="en-US" sz="1600" dirty="0" err="1"/>
              <a:t>בכיסך</a:t>
            </a:r>
            <a:br>
              <a:rPr lang="en-US" sz="1600" dirty="0"/>
            </a:br>
            <a:r>
              <a:rPr lang="en-US" sz="1600" dirty="0" err="1"/>
              <a:t>את</a:t>
            </a:r>
            <a:r>
              <a:rPr lang="en-US" sz="1600" dirty="0"/>
              <a:t> </a:t>
            </a:r>
            <a:r>
              <a:rPr lang="en-US" sz="1600" dirty="0" err="1"/>
              <a:t>העלה</a:t>
            </a:r>
            <a:r>
              <a:rPr lang="en-US" sz="1600" dirty="0"/>
              <a:t> </a:t>
            </a:r>
            <a:r>
              <a:rPr lang="en-US" sz="1600" dirty="0" err="1"/>
              <a:t>שנח</a:t>
            </a:r>
            <a:r>
              <a:rPr lang="en-US" sz="1600" dirty="0"/>
              <a:t> </a:t>
            </a:r>
            <a:r>
              <a:rPr lang="en-US" sz="1600" dirty="0" err="1"/>
              <a:t>על</a:t>
            </a:r>
            <a:r>
              <a:rPr lang="en-US" sz="1600" dirty="0"/>
              <a:t> </a:t>
            </a:r>
            <a:r>
              <a:rPr lang="en-US" sz="1600" dirty="0" err="1"/>
              <a:t>ראשך</a:t>
            </a:r>
            <a:br>
              <a:rPr lang="en-US" sz="1600" dirty="0"/>
            </a:br>
            <a:r>
              <a:rPr lang="en-US" sz="1600" dirty="0" err="1"/>
              <a:t>האם</a:t>
            </a:r>
            <a:r>
              <a:rPr lang="en-US" sz="1600" dirty="0"/>
              <a:t> </a:t>
            </a:r>
            <a:r>
              <a:rPr lang="en-US" sz="1600" dirty="0" err="1"/>
              <a:t>כבר</a:t>
            </a:r>
            <a:r>
              <a:rPr lang="en-US" sz="1600" dirty="0"/>
              <a:t> </a:t>
            </a:r>
            <a:r>
              <a:rPr lang="en-US" sz="1600" dirty="0" err="1"/>
              <a:t>שרת</a:t>
            </a:r>
            <a:r>
              <a:rPr lang="en-US" sz="1600" dirty="0"/>
              <a:t> </a:t>
            </a:r>
            <a:r>
              <a:rPr lang="en-US" sz="1600" dirty="0" err="1"/>
              <a:t>שיר</a:t>
            </a:r>
            <a:r>
              <a:rPr lang="en-US" sz="1600" dirty="0"/>
              <a:t> </a:t>
            </a:r>
            <a:r>
              <a:rPr lang="en-US" sz="1600" dirty="0" err="1"/>
              <a:t>היום</a:t>
            </a:r>
            <a:br>
              <a:rPr lang="en-US" sz="1600" dirty="0"/>
            </a:br>
            <a:r>
              <a:rPr lang="en-US" sz="1600" dirty="0" err="1"/>
              <a:t>האם</a:t>
            </a:r>
            <a:r>
              <a:rPr lang="en-US" sz="1600" dirty="0"/>
              <a:t> </a:t>
            </a:r>
            <a:r>
              <a:rPr lang="en-US" sz="1600" dirty="0" err="1"/>
              <a:t>מצאת</a:t>
            </a:r>
            <a:r>
              <a:rPr lang="en-US" sz="1600" dirty="0"/>
              <a:t> </a:t>
            </a:r>
            <a:r>
              <a:rPr lang="en-US" sz="1600" dirty="0" err="1"/>
              <a:t>שביל</a:t>
            </a:r>
            <a:r>
              <a:rPr lang="en-US" sz="1600" dirty="0"/>
              <a:t> </a:t>
            </a:r>
            <a:r>
              <a:rPr lang="en-US" sz="1600" dirty="0" err="1"/>
              <a:t>היום</a:t>
            </a:r>
            <a:br>
              <a:rPr lang="en-US" sz="1600" dirty="0"/>
            </a:br>
            <a:r>
              <a:rPr lang="en-US" sz="1600" dirty="0" err="1"/>
              <a:t>האם</a:t>
            </a:r>
            <a:r>
              <a:rPr lang="en-US" sz="1600" dirty="0"/>
              <a:t> </a:t>
            </a:r>
            <a:r>
              <a:rPr lang="en-US" sz="1600" dirty="0" err="1"/>
              <a:t>הקשבת</a:t>
            </a:r>
            <a:r>
              <a:rPr lang="en-US" sz="1600" dirty="0"/>
              <a:t> </a:t>
            </a:r>
            <a:r>
              <a:rPr lang="en-US" sz="1600" dirty="0" err="1"/>
              <a:t>בחלום</a:t>
            </a:r>
            <a:br>
              <a:rPr lang="en-US" sz="1600" dirty="0"/>
            </a:br>
            <a:r>
              <a:rPr lang="en-US" sz="1600" dirty="0" err="1"/>
              <a:t>האם</a:t>
            </a:r>
            <a:r>
              <a:rPr lang="en-US" sz="1600" dirty="0"/>
              <a:t> </a:t>
            </a:r>
            <a:r>
              <a:rPr lang="en-US" sz="1600" dirty="0" err="1"/>
              <a:t>ברכת</a:t>
            </a:r>
            <a:r>
              <a:rPr lang="en-US" sz="1600" dirty="0"/>
              <a:t> </a:t>
            </a:r>
            <a:r>
              <a:rPr lang="en-US" sz="1600" dirty="0" err="1"/>
              <a:t>לשלום</a:t>
            </a:r>
            <a:br>
              <a:rPr lang="en-US" sz="1600" dirty="0"/>
            </a:br>
            <a:r>
              <a:rPr lang="en-US" sz="1600" dirty="0" err="1"/>
              <a:t>אדם</a:t>
            </a:r>
            <a:r>
              <a:rPr lang="en-US" sz="1600" dirty="0"/>
              <a:t> </a:t>
            </a:r>
            <a:r>
              <a:rPr lang="en-US" sz="1600" dirty="0" err="1"/>
              <a:t>בודד</a:t>
            </a:r>
            <a:r>
              <a:rPr lang="en-US" sz="1600" dirty="0"/>
              <a:t> </a:t>
            </a:r>
            <a:r>
              <a:rPr lang="en-US" sz="1600" dirty="0" err="1"/>
              <a:t>הולך</a:t>
            </a:r>
            <a:r>
              <a:rPr lang="en-US" sz="1600" dirty="0"/>
              <a:t> </a:t>
            </a:r>
            <a:r>
              <a:rPr lang="en-US" sz="1600" dirty="0" err="1"/>
              <a:t>מולך</a:t>
            </a:r>
            <a:br>
              <a:rPr lang="en-US" sz="1600" dirty="0"/>
            </a:br>
            <a:r>
              <a:rPr lang="en-US" sz="1600" dirty="0" err="1"/>
              <a:t>לעולם</a:t>
            </a:r>
            <a:r>
              <a:rPr lang="en-US" sz="1600" dirty="0"/>
              <a:t> </a:t>
            </a:r>
            <a:r>
              <a:rPr lang="en-US" sz="1600" dirty="0" err="1"/>
              <a:t>לא</a:t>
            </a:r>
            <a:r>
              <a:rPr lang="en-US" sz="1600" dirty="0"/>
              <a:t> </a:t>
            </a:r>
            <a:r>
              <a:rPr lang="en-US" sz="1600" dirty="0" err="1"/>
              <a:t>תדע</a:t>
            </a:r>
            <a:br>
              <a:rPr lang="en-US" sz="1600" dirty="0"/>
            </a:br>
            <a:r>
              <a:rPr lang="en-US" sz="1600" dirty="0" err="1"/>
              <a:t>מה</a:t>
            </a:r>
            <a:r>
              <a:rPr lang="en-US" sz="1600" dirty="0"/>
              <a:t> </a:t>
            </a:r>
            <a:r>
              <a:rPr lang="en-US" sz="1600" dirty="0" err="1"/>
              <a:t>עובר</a:t>
            </a:r>
            <a:r>
              <a:rPr lang="en-US" sz="1600" dirty="0"/>
              <a:t> </a:t>
            </a:r>
            <a:r>
              <a:rPr lang="en-US" sz="1600" dirty="0" err="1"/>
              <a:t>לו</a:t>
            </a:r>
            <a:r>
              <a:rPr lang="en-US" sz="1600" dirty="0"/>
              <a:t> </a:t>
            </a:r>
            <a:r>
              <a:rPr lang="en-US" sz="1600" dirty="0" err="1"/>
              <a:t>בנשמה</a:t>
            </a:r>
            <a:r>
              <a:rPr lang="en-US" sz="1600" dirty="0"/>
              <a:t>...</a:t>
            </a:r>
            <a:br>
              <a:rPr lang="en-US" sz="1600" dirty="0"/>
            </a:br>
            <a:br>
              <a:rPr lang="en-US" sz="16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89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F544F47-9CD5-48D1-BFC1-92F6B04BBB1E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610431" y="474133"/>
            <a:ext cx="5320696" cy="6259689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r" rtl="1">
              <a:lnSpc>
                <a:spcPct val="90000"/>
              </a:lnSpc>
              <a:buNone/>
            </a:pP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על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מה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דיברת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היום</a:t>
            </a:r>
            <a:b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</a:b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למי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הקשבת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היום</a:t>
            </a:r>
            <a:b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</a:b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האם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פינית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מקום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או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זמן</a:t>
            </a:r>
            <a:b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</a:b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לשפוך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ליבך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כמים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,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בן</a:t>
            </a: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 </a:t>
            </a:r>
            <a:r>
              <a:rPr lang="en-US" sz="1600" dirty="0" err="1">
                <a:solidFill>
                  <a:srgbClr val="000000">
                    <a:lumMod val="85000"/>
                    <a:lumOff val="15000"/>
                  </a:srgbClr>
                </a:solidFill>
              </a:rPr>
              <a:t>אדם</a:t>
            </a:r>
            <a:endParaRPr lang="he-IL" dirty="0"/>
          </a:p>
          <a:p>
            <a:pPr marL="0" indent="0" algn="r" rtl="1">
              <a:lnSpc>
                <a:spcPct val="90000"/>
              </a:lnSpc>
              <a:buNone/>
            </a:pPr>
            <a:r>
              <a:rPr lang="he-IL" dirty="0"/>
              <a:t>לאן מיהרת היום</a:t>
            </a:r>
            <a:br>
              <a:rPr lang="he-IL" sz="1600" dirty="0"/>
            </a:br>
            <a:r>
              <a:rPr lang="he-IL" dirty="0"/>
              <a:t>על ספסל עצרת לנשום</a:t>
            </a:r>
            <a:br>
              <a:rPr lang="he-IL" sz="1600" dirty="0"/>
            </a:br>
            <a:r>
              <a:rPr lang="he-IL" dirty="0"/>
              <a:t>כל אדם צריך מדי פעם</a:t>
            </a:r>
            <a:br>
              <a:rPr lang="he-IL" sz="1600" dirty="0"/>
            </a:br>
            <a:r>
              <a:rPr lang="he-IL" dirty="0"/>
              <a:t>לעצור ולהביט לשמיים</a:t>
            </a:r>
            <a:br>
              <a:rPr lang="he-IL" sz="1600" dirty="0"/>
            </a:br>
            <a:br>
              <a:rPr lang="he-IL" sz="1600" dirty="0"/>
            </a:br>
            <a:r>
              <a:rPr lang="he-IL" dirty="0"/>
              <a:t>האם שמעת את השיר...</a:t>
            </a:r>
            <a:br>
              <a:rPr lang="he-IL" sz="1600" dirty="0"/>
            </a:br>
            <a:br>
              <a:rPr lang="he-IL" sz="1600" dirty="0"/>
            </a:br>
            <a:r>
              <a:rPr lang="he-IL" dirty="0"/>
              <a:t>את מה אספת היום</a:t>
            </a:r>
            <a:br>
              <a:rPr lang="he-IL" sz="1600" dirty="0"/>
            </a:br>
            <a:r>
              <a:rPr lang="he-IL" dirty="0"/>
              <a:t>את מה השלכת במקום</a:t>
            </a:r>
            <a:br>
              <a:rPr lang="he-IL" sz="1600" dirty="0"/>
            </a:br>
            <a:r>
              <a:rPr lang="he-IL" dirty="0"/>
              <a:t>שנים ניסית לבלום</a:t>
            </a:r>
            <a:br>
              <a:rPr lang="he-IL" sz="1600" dirty="0"/>
            </a:br>
            <a:r>
              <a:rPr lang="he-IL" dirty="0"/>
              <a:t>לגזום, לפרום</a:t>
            </a:r>
            <a:br>
              <a:rPr lang="he-IL" sz="1600" dirty="0"/>
            </a:br>
            <a:r>
              <a:rPr lang="he-IL" dirty="0"/>
              <a:t>אך לא באמת העזת לומר שלום</a:t>
            </a:r>
            <a:br>
              <a:rPr lang="he-IL" sz="1600" dirty="0"/>
            </a:br>
            <a:r>
              <a:rPr lang="he-IL" dirty="0"/>
              <a:t>ענה לי לפני שיהיה מאוחר מדי</a:t>
            </a:r>
            <a:br>
              <a:rPr lang="he-IL" sz="1600" dirty="0"/>
            </a:br>
            <a:r>
              <a:rPr lang="he-IL" dirty="0"/>
              <a:t>מלא ליבי כי לא אומר לך די...</a:t>
            </a:r>
            <a:br>
              <a:rPr lang="he-IL" sz="1600" dirty="0"/>
            </a:br>
            <a:br>
              <a:rPr lang="he-IL" sz="1600" dirty="0"/>
            </a:br>
            <a:r>
              <a:rPr lang="he-IL" dirty="0"/>
              <a:t>והשביל שגילית פתאום</a:t>
            </a:r>
            <a:br>
              <a:rPr lang="he-IL" sz="1600" dirty="0"/>
            </a:br>
            <a:r>
              <a:rPr lang="he-IL" dirty="0"/>
              <a:t>ואספת מאבני המקום,</a:t>
            </a:r>
            <a:br>
              <a:rPr lang="he-IL" sz="1600" dirty="0"/>
            </a:br>
            <a:r>
              <a:rPr lang="he-IL" dirty="0"/>
              <a:t>וביקשו העיניים את עצמם לעצום</a:t>
            </a:r>
            <a:br>
              <a:rPr lang="he-IL" sz="1600" dirty="0"/>
            </a:br>
            <a:r>
              <a:rPr lang="he-IL" dirty="0"/>
              <a:t>להביט פנימה בסולם שיופיע בחלום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54954841"/>
      </p:ext>
    </p:extLst>
  </p:cSld>
  <p:clrMapOvr>
    <a:masterClrMapping/>
  </p:clrMapOvr>
</p:sld>
</file>

<file path=ppt/theme/theme1.xml><?xml version="1.0" encoding="utf-8"?>
<a:theme xmlns:a="http://schemas.openxmlformats.org/drawingml/2006/main" name="חבילה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356</Words>
  <Application>Microsoft Office PowerPoint</Application>
  <PresentationFormat>מסך רחב</PresentationFormat>
  <Paragraphs>22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חבילה</vt:lpstr>
      <vt:lpstr>הכל צפוי והרשות נתונה</vt:lpstr>
      <vt:lpstr>מתי נולדתי ומה המזל שלי?</vt:lpstr>
      <vt:lpstr>מצגת של PowerPoint‏</vt:lpstr>
      <vt:lpstr>מצגת של PowerPoint‏</vt:lpstr>
      <vt:lpstr>מה עשית היום   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הכל צפוי והרשות נתונה</dc:title>
  <dc:creator>Shlomit Maagan</dc:creator>
  <cp:lastModifiedBy>Shlomit Maagan</cp:lastModifiedBy>
  <cp:revision>4</cp:revision>
  <dcterms:created xsi:type="dcterms:W3CDTF">2020-03-18T20:15:16Z</dcterms:created>
  <dcterms:modified xsi:type="dcterms:W3CDTF">2020-03-19T07:50:55Z</dcterms:modified>
</cp:coreProperties>
</file>