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9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1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11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711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3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1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1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5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6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2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2BA8-B2B2-4E3D-8067-D5AFF9D01F89}" type="datetimeFigureOut">
              <a:rPr lang="he-IL" smtClean="0"/>
              <a:t>ז'/חשון/תשע"ו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9A5-E023-4A94-89D6-0B4209967F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14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www.walkopedia.net/assets/walkimages/346/Simien-Mountains-Chennek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6632"/>
            <a:ext cx="10009051" cy="66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2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D:\תמונות 2011-2013\gondar!\IMG_0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8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129" y="-21744"/>
            <a:ext cx="9419129" cy="706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8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יערה\Pictures\גונדר\טיול שורשים להמבובר\מצלמה יערה\IMG_2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3"/>
            <a:ext cx="9138653" cy="68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5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יערה\Pictures\גונדר\טיול שורשים להמבובר\מצלמה שלומית\IMG_2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" y="813"/>
            <a:ext cx="9142917" cy="68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2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911" t="34875" r="56628" b="13145"/>
          <a:stretch>
            <a:fillRect/>
          </a:stretch>
        </p:blipFill>
        <p:spPr bwMode="auto">
          <a:xfrm>
            <a:off x="0" y="0"/>
            <a:ext cx="676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74301" y="770579"/>
            <a:ext cx="216058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endParaRPr lang="he-IL" dirty="0"/>
          </a:p>
          <a:p>
            <a:pPr marL="342900" indent="-342900" algn="ctr">
              <a:spcBef>
                <a:spcPct val="50000"/>
              </a:spcBef>
            </a:pPr>
            <a:r>
              <a:rPr lang="he-IL" sz="2000" b="1" u="sng" dirty="0"/>
              <a:t>מוצאם של </a:t>
            </a:r>
          </a:p>
          <a:p>
            <a:pPr marL="342900" indent="-342900" algn="ctr">
              <a:spcBef>
                <a:spcPct val="50000"/>
              </a:spcBef>
            </a:pPr>
            <a:r>
              <a:rPr lang="he-IL" sz="2000" b="1" u="sng" dirty="0"/>
              <a:t>יהודי </a:t>
            </a:r>
            <a:r>
              <a:rPr lang="he-IL" sz="2000" b="1" u="sng" dirty="0" smtClean="0"/>
              <a:t>אתיופיה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he-IL" dirty="0" smtClean="0"/>
              <a:t>צאצאי שבט דן שנדדו לאתיופיה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he-IL" dirty="0" smtClean="0"/>
              <a:t>צאצאי </a:t>
            </a:r>
            <a:r>
              <a:rPr lang="he-IL" dirty="0"/>
              <a:t>משלחת שבטי ישראל ומלכת שבא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he-IL" dirty="0"/>
              <a:t>יהודים שהיגרו ממצריים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he-IL" dirty="0"/>
              <a:t>צאצאי יהודים שהיגרו מדרום ערב (תימן)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he-IL" dirty="0"/>
              <a:t>צאצאי שבט </a:t>
            </a:r>
            <a:r>
              <a:rPr lang="he-IL" dirty="0" err="1"/>
              <a:t>אגאו</a:t>
            </a:r>
            <a:r>
              <a:rPr lang="he-IL" dirty="0"/>
              <a:t> שהתייהדו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108520" y="-243408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 smtClean="0">
                <a:latin typeface="Gisha" pitchFamily="34" charset="-79"/>
                <a:cs typeface="Gisha" pitchFamily="34" charset="-79"/>
              </a:rPr>
              <a:t>בין ביתא ישראל – </a:t>
            </a:r>
            <a:r>
              <a:rPr lang="he-IL" b="1" dirty="0" err="1" smtClean="0">
                <a:latin typeface="Gisha" pitchFamily="34" charset="-79"/>
                <a:cs typeface="Gisha" pitchFamily="34" charset="-79"/>
              </a:rPr>
              <a:t>ל"פלשמורה</a:t>
            </a:r>
            <a:r>
              <a:rPr lang="he-IL" b="1" dirty="0" smtClean="0">
                <a:latin typeface="Gisha" pitchFamily="34" charset="-79"/>
                <a:cs typeface="Gisha" pitchFamily="34" charset="-79"/>
              </a:rPr>
              <a:t>"</a:t>
            </a: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12648" y="816446"/>
            <a:ext cx="8153400" cy="4124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dirty="0" smtClean="0">
                <a:latin typeface="Gisha" pitchFamily="34" charset="-79"/>
                <a:cs typeface="Gisha" pitchFamily="34" charset="-79"/>
              </a:rPr>
              <a:t>1862 –אבא מהרי ואלפי יהודים יוצאים לירושלים במסע שנכשל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Gisha" pitchFamily="34" charset="-79"/>
                <a:cs typeface="Gisha" pitchFamily="34" charset="-79"/>
              </a:rPr>
              <a:t>1864- המיסיון הפרוטסטנטי הלונדוני מגביר פעילות בקרב יהודי אתיופיה.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Gisha" pitchFamily="34" charset="-79"/>
                <a:cs typeface="Gisha" pitchFamily="34" charset="-79"/>
              </a:rPr>
              <a:t>1867- נציג כי"ח יוסף הלוי מגיע לביקור ראשון- הקשר הראשון עם יהדות 	העולם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Gisha" pitchFamily="34" charset="-79"/>
                <a:cs typeface="Gisha" pitchFamily="34" charset="-79"/>
              </a:rPr>
              <a:t>1892-1882- "</a:t>
            </a:r>
            <a:r>
              <a:rPr lang="he-IL" dirty="0" err="1" smtClean="0">
                <a:latin typeface="Gisha" pitchFamily="34" charset="-79"/>
                <a:cs typeface="Gisha" pitchFamily="34" charset="-79"/>
              </a:rPr>
              <a:t>קפו</a:t>
            </a:r>
            <a:r>
              <a:rPr lang="he-IL" dirty="0" smtClean="0">
                <a:latin typeface="Gisha" pitchFamily="34" charset="-79"/>
                <a:cs typeface="Gisha" pitchFamily="34" charset="-79"/>
              </a:rPr>
              <a:t> קן" – הזמן הרע :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Gisha" pitchFamily="34" charset="-79"/>
                <a:cs typeface="Gisha" pitchFamily="34" charset="-79"/>
              </a:rPr>
              <a:t>		- בצורת , רעב מלחמות קשות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Gisha" pitchFamily="34" charset="-79"/>
                <a:cs typeface="Gisha" pitchFamily="34" charset="-79"/>
              </a:rPr>
              <a:t>		- גזרות כלכליות על נתינים שאינם נוצרים</a:t>
            </a:r>
          </a:p>
          <a:p>
            <a:pPr>
              <a:lnSpc>
                <a:spcPct val="150000"/>
              </a:lnSpc>
            </a:pPr>
            <a:endParaRPr lang="he-IL" dirty="0" smtClean="0"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50000"/>
              </a:lnSpc>
            </a:pPr>
            <a:endParaRPr lang="he-IL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חץ למטה 5"/>
          <p:cNvSpPr/>
          <p:nvPr/>
        </p:nvSpPr>
        <p:spPr>
          <a:xfrm>
            <a:off x="7092280" y="3491458"/>
            <a:ext cx="432048" cy="1784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473402"/>
            <a:ext cx="6408712" cy="1055608"/>
          </a:xfrm>
          <a:prstGeom prst="roundRect">
            <a:avLst/>
          </a:prstGeom>
          <a:solidFill>
            <a:srgbClr val="CC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accent3"/>
                </a:solidFill>
                <a:latin typeface="Gisha" pitchFamily="34" charset="-79"/>
                <a:cs typeface="Gisha" pitchFamily="34" charset="-79"/>
              </a:rPr>
              <a:t>תמותה רחבה, התפזרות מעבר לגבולות הכפר,  התנצרות מאונס/ דחק</a:t>
            </a:r>
            <a:endParaRPr lang="he-IL" sz="2800" b="1" dirty="0">
              <a:solidFill>
                <a:schemeClr val="accent3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חץ למטה 8"/>
          <p:cNvSpPr/>
          <p:nvPr/>
        </p:nvSpPr>
        <p:spPr>
          <a:xfrm>
            <a:off x="1763688" y="3501008"/>
            <a:ext cx="432048" cy="1784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8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" y="-20133"/>
            <a:ext cx="9207881" cy="690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9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D:\תמונות 2011-2013\אפריקה 2012\משפחות חניכים\IMG_3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3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C:\Users\יערה\Pictures\גונדר\תמונות יערה- גונדאר תשעב\106___05\IMG_2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689"/>
            <a:ext cx="8922246" cy="66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6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יערה\Pictures\גונדר\תמונות יערה- גונדאר תשעב\101___12\IMG_0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-34304"/>
            <a:ext cx="5148064" cy="6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1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D:\תמונות 2011-2013\משלחת נייס\IMG_6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7384"/>
            <a:ext cx="460851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4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D:\תמונות 2011-2013\gondar!\IMG_0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8106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80</Words>
  <Application>Microsoft Office PowerPoint</Application>
  <PresentationFormat>‫הצגה על המסך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Tsofia Fuichtwanger</dc:creator>
  <cp:lastModifiedBy>Tsofia Fuichtwanger</cp:lastModifiedBy>
  <cp:revision>2</cp:revision>
  <dcterms:created xsi:type="dcterms:W3CDTF">2015-10-20T05:43:42Z</dcterms:created>
  <dcterms:modified xsi:type="dcterms:W3CDTF">2015-10-20T06:16:20Z</dcterms:modified>
</cp:coreProperties>
</file>